
<file path=[Content_Types].xml><?xml version="1.0" encoding="utf-8"?>
<Types xmlns="http://schemas.openxmlformats.org/package/2006/content-types">
  <Default Extension="png" ContentType="image/png"/>
  <Default Extension="wmf" ContentType="image/x-wmf"/>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customXml/itemProps6.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theme/themeOverride2.xml" ContentType="application/vnd.openxmlformats-officedocument.themeOverr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4.xml" ContentType="application/vnd.openxmlformats-officedocument.drawingml.chart+xml"/>
  <Override PartName="/ppt/charts/style2.xml" ContentType="application/vnd.ms-office.chartstyle+xml"/>
  <Override PartName="/ppt/charts/colors2.xml" ContentType="application/vnd.ms-office.chartcolorstyle+xml"/>
  <Override PartName="/ppt/charts/chart5.xml" ContentType="application/vnd.openxmlformats-officedocument.drawingml.chart+xml"/>
  <Override PartName="/ppt/charts/style3.xml" ContentType="application/vnd.ms-office.chartstyle+xml"/>
  <Override PartName="/ppt/charts/colors3.xml" ContentType="application/vnd.ms-office.chartcolorstyle+xml"/>
  <Override PartName="/ppt/charts/chart6.xml" ContentType="application/vnd.openxmlformats-officedocument.drawingml.chart+xml"/>
  <Override PartName="/ppt/charts/style4.xml" ContentType="application/vnd.ms-office.chartstyle+xml"/>
  <Override PartName="/ppt/charts/colors4.xml" ContentType="application/vnd.ms-office.chartcolorstyle+xml"/>
  <Override PartName="/ppt/charts/chart7.xml" ContentType="application/vnd.openxmlformats-officedocument.drawingml.chart+xml"/>
  <Override PartName="/ppt/charts/style5.xml" ContentType="application/vnd.ms-office.chartstyle+xml"/>
  <Override PartName="/ppt/charts/colors5.xml" ContentType="application/vnd.ms-office.chartcolorstyle+xml"/>
  <Override PartName="/ppt/charts/chart8.xml" ContentType="application/vnd.openxmlformats-officedocument.drawingml.chart+xml"/>
  <Override PartName="/ppt/charts/style6.xml" ContentType="application/vnd.ms-office.chartstyle+xml"/>
  <Override PartName="/ppt/charts/colors6.xml" ContentType="application/vnd.ms-office.chartcolorstyl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055" r:id="rId7"/>
    <p:sldMasterId id="2147484115" r:id="rId8"/>
    <p:sldMasterId id="2147484123" r:id="rId9"/>
  </p:sldMasterIdLst>
  <p:notesMasterIdLst>
    <p:notesMasterId r:id="rId63"/>
  </p:notesMasterIdLst>
  <p:handoutMasterIdLst>
    <p:handoutMasterId r:id="rId64"/>
  </p:handoutMasterIdLst>
  <p:sldIdLst>
    <p:sldId id="746" r:id="rId10"/>
    <p:sldId id="282" r:id="rId11"/>
    <p:sldId id="1852" r:id="rId12"/>
    <p:sldId id="1868" r:id="rId13"/>
    <p:sldId id="751" r:id="rId14"/>
    <p:sldId id="752" r:id="rId15"/>
    <p:sldId id="753" r:id="rId16"/>
    <p:sldId id="754" r:id="rId17"/>
    <p:sldId id="759" r:id="rId18"/>
    <p:sldId id="755" r:id="rId19"/>
    <p:sldId id="756" r:id="rId20"/>
    <p:sldId id="760" r:id="rId21"/>
    <p:sldId id="757" r:id="rId22"/>
    <p:sldId id="758" r:id="rId23"/>
    <p:sldId id="762" r:id="rId24"/>
    <p:sldId id="690" r:id="rId25"/>
    <p:sldId id="691" r:id="rId26"/>
    <p:sldId id="729" r:id="rId27"/>
    <p:sldId id="694" r:id="rId28"/>
    <p:sldId id="315" r:id="rId29"/>
    <p:sldId id="1861" r:id="rId30"/>
    <p:sldId id="748" r:id="rId31"/>
    <p:sldId id="1860" r:id="rId32"/>
    <p:sldId id="1866" r:id="rId33"/>
    <p:sldId id="1833" r:id="rId34"/>
    <p:sldId id="1701" r:id="rId35"/>
    <p:sldId id="1703" r:id="rId36"/>
    <p:sldId id="1706" r:id="rId37"/>
    <p:sldId id="1707" r:id="rId38"/>
    <p:sldId id="1864" r:id="rId39"/>
    <p:sldId id="1853" r:id="rId40"/>
    <p:sldId id="286" r:id="rId41"/>
    <p:sldId id="1851" r:id="rId42"/>
    <p:sldId id="1854" r:id="rId43"/>
    <p:sldId id="1855" r:id="rId44"/>
    <p:sldId id="1856" r:id="rId45"/>
    <p:sldId id="1857" r:id="rId46"/>
    <p:sldId id="1858" r:id="rId47"/>
    <p:sldId id="1859" r:id="rId48"/>
    <p:sldId id="287" r:id="rId49"/>
    <p:sldId id="288" r:id="rId50"/>
    <p:sldId id="289" r:id="rId51"/>
    <p:sldId id="290" r:id="rId52"/>
    <p:sldId id="291" r:id="rId53"/>
    <p:sldId id="292" r:id="rId54"/>
    <p:sldId id="293" r:id="rId55"/>
    <p:sldId id="299" r:id="rId56"/>
    <p:sldId id="1869" r:id="rId57"/>
    <p:sldId id="1870" r:id="rId58"/>
    <p:sldId id="1871" r:id="rId59"/>
    <p:sldId id="1872" r:id="rId60"/>
    <p:sldId id="1873" r:id="rId61"/>
    <p:sldId id="1867" r:id="rId62"/>
  </p:sldIdLst>
  <p:sldSz cx="9144000" cy="6858000" type="screen4x3"/>
  <p:notesSz cx="6888163" cy="100203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94" userDrawn="1">
          <p15:clr>
            <a:srgbClr val="A4A3A4"/>
          </p15:clr>
        </p15:guide>
        <p15:guide id="3" pos="464" userDrawn="1">
          <p15:clr>
            <a:srgbClr val="A4A3A4"/>
          </p15:clr>
        </p15:guide>
        <p15:guide id="15" orient="horz" pos="2478" userDrawn="1">
          <p15:clr>
            <a:srgbClr val="A4A3A4"/>
          </p15:clr>
        </p15:guide>
        <p15:guide id="16" orient="horz" pos="2704" userDrawn="1">
          <p15:clr>
            <a:srgbClr val="A4A3A4"/>
          </p15:clr>
        </p15:guide>
        <p15:guide id="17" orient="horz" pos="4086" userDrawn="1">
          <p15:clr>
            <a:srgbClr val="A4A3A4"/>
          </p15:clr>
        </p15:guide>
        <p15:guide id="18" orient="horz" pos="2591" userDrawn="1">
          <p15:clr>
            <a:srgbClr val="A4A3A4"/>
          </p15:clr>
        </p15:guide>
        <p15:guide id="19" pos="5567" userDrawn="1">
          <p15:clr>
            <a:srgbClr val="A4A3A4"/>
          </p15:clr>
        </p15:guide>
        <p15:guide id="20" pos="1612" userDrawn="1">
          <p15:clr>
            <a:srgbClr val="A4A3A4"/>
          </p15:clr>
        </p15:guide>
        <p15:guide id="21" pos="2931" userDrawn="1">
          <p15:clr>
            <a:srgbClr val="A4A3A4"/>
          </p15:clr>
        </p15:guide>
        <p15:guide id="22" pos="1782" userDrawn="1">
          <p15:clr>
            <a:srgbClr val="A4A3A4"/>
          </p15:clr>
        </p15:guide>
        <p15:guide id="23" pos="4250" userDrawn="1">
          <p15:clr>
            <a:srgbClr val="A4A3A4"/>
          </p15:clr>
        </p15:guide>
        <p15:guide id="24" pos="4421" userDrawn="1">
          <p15:clr>
            <a:srgbClr val="A4A3A4"/>
          </p15:clr>
        </p15:guide>
        <p15:guide id="25" pos="3101" userDrawn="1">
          <p15:clr>
            <a:srgbClr val="A4A3A4"/>
          </p15:clr>
        </p15:guide>
        <p15:guide id="26" pos="3015"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guide id="3" orient="horz" pos="2857">
          <p15:clr>
            <a:srgbClr val="A4A3A4"/>
          </p15:clr>
        </p15:guide>
        <p15:guide id="4" pos="196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634D"/>
    <a:srgbClr val="26ABA6"/>
    <a:srgbClr val="339B9F"/>
    <a:srgbClr val="5F7988"/>
    <a:srgbClr val="FBD9E0"/>
    <a:srgbClr val="F2C6D4"/>
    <a:srgbClr val="800F27"/>
    <a:srgbClr val="B02853"/>
    <a:srgbClr val="74C713"/>
    <a:srgbClr val="00A5E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757" autoAdjust="0"/>
    <p:restoredTop sz="80626" autoAdjust="0"/>
  </p:normalViewPr>
  <p:slideViewPr>
    <p:cSldViewPr snapToGrid="0" snapToObjects="1" showGuides="1">
      <p:cViewPr varScale="1">
        <p:scale>
          <a:sx n="93" d="100"/>
          <a:sy n="93" d="100"/>
        </p:scale>
        <p:origin x="1944" y="84"/>
      </p:cViewPr>
      <p:guideLst>
        <p:guide orient="horz" pos="1094"/>
        <p:guide pos="464"/>
        <p:guide orient="horz" pos="2478"/>
        <p:guide orient="horz" pos="2704"/>
        <p:guide orient="horz" pos="4086"/>
        <p:guide orient="horz" pos="2591"/>
        <p:guide pos="5567"/>
        <p:guide pos="1612"/>
        <p:guide pos="2931"/>
        <p:guide pos="1782"/>
        <p:guide pos="4250"/>
        <p:guide pos="4421"/>
        <p:guide pos="3101"/>
        <p:guide pos="3015"/>
      </p:guideLst>
    </p:cSldViewPr>
  </p:slideViewPr>
  <p:notesTextViewPr>
    <p:cViewPr>
      <p:scale>
        <a:sx n="1" d="1"/>
        <a:sy n="1" d="1"/>
      </p:scale>
      <p:origin x="0" y="0"/>
    </p:cViewPr>
  </p:notesTextViewPr>
  <p:sorterViewPr>
    <p:cViewPr>
      <p:scale>
        <a:sx n="100" d="100"/>
        <a:sy n="100" d="100"/>
      </p:scale>
      <p:origin x="0" y="10416"/>
    </p:cViewPr>
  </p:sorterViewPr>
  <p:notesViewPr>
    <p:cSldViewPr snapToGrid="0" snapToObjects="1">
      <p:cViewPr varScale="1">
        <p:scale>
          <a:sx n="76" d="100"/>
          <a:sy n="76" d="100"/>
        </p:scale>
        <p:origin x="-4026" y="-108"/>
      </p:cViewPr>
      <p:guideLst>
        <p:guide orient="horz" pos="2880"/>
        <p:guide pos="2160"/>
        <p:guide orient="horz" pos="2857"/>
        <p:guide pos="1968"/>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slide" Target="slides/slide33.xml"/><Relationship Id="rId47" Type="http://schemas.openxmlformats.org/officeDocument/2006/relationships/slide" Target="slides/slide38.xml"/><Relationship Id="rId50" Type="http://schemas.openxmlformats.org/officeDocument/2006/relationships/slide" Target="slides/slide41.xml"/><Relationship Id="rId55" Type="http://schemas.openxmlformats.org/officeDocument/2006/relationships/slide" Target="slides/slide46.xml"/><Relationship Id="rId63" Type="http://schemas.openxmlformats.org/officeDocument/2006/relationships/notesMaster" Target="notesMasters/notesMaster1.xml"/><Relationship Id="rId68" Type="http://schemas.openxmlformats.org/officeDocument/2006/relationships/tableStyles" Target="tableStyles.xml"/><Relationship Id="rId7" Type="http://schemas.openxmlformats.org/officeDocument/2006/relationships/slideMaster" Target="slideMasters/slideMaster1.xml"/><Relationship Id="rId2" Type="http://schemas.openxmlformats.org/officeDocument/2006/relationships/customXml" Target="../customXml/item2.xml"/><Relationship Id="rId16" Type="http://schemas.openxmlformats.org/officeDocument/2006/relationships/slide" Target="slides/slide7.xml"/><Relationship Id="rId29" Type="http://schemas.openxmlformats.org/officeDocument/2006/relationships/slide" Target="slides/slide20.xml"/><Relationship Id="rId1" Type="http://schemas.openxmlformats.org/officeDocument/2006/relationships/customXml" Target="../customXml/item1.xml"/><Relationship Id="rId6" Type="http://schemas.openxmlformats.org/officeDocument/2006/relationships/customXml" Target="../customXml/item6.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slide" Target="slides/slide36.xml"/><Relationship Id="rId53" Type="http://schemas.openxmlformats.org/officeDocument/2006/relationships/slide" Target="slides/slide44.xml"/><Relationship Id="rId58" Type="http://schemas.openxmlformats.org/officeDocument/2006/relationships/slide" Target="slides/slide49.xml"/><Relationship Id="rId66" Type="http://schemas.openxmlformats.org/officeDocument/2006/relationships/viewProps" Target="viewProps.xml"/><Relationship Id="rId5" Type="http://schemas.openxmlformats.org/officeDocument/2006/relationships/customXml" Target="../customXml/item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slide" Target="slides/slide40.xml"/><Relationship Id="rId57" Type="http://schemas.openxmlformats.org/officeDocument/2006/relationships/slide" Target="slides/slide48.xml"/><Relationship Id="rId61" Type="http://schemas.openxmlformats.org/officeDocument/2006/relationships/slide" Target="slides/slide52.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openxmlformats.org/officeDocument/2006/relationships/slide" Target="slides/slide35.xml"/><Relationship Id="rId52" Type="http://schemas.openxmlformats.org/officeDocument/2006/relationships/slide" Target="slides/slide43.xml"/><Relationship Id="rId60" Type="http://schemas.openxmlformats.org/officeDocument/2006/relationships/slide" Target="slides/slide51.xml"/><Relationship Id="rId65"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Master" Target="slideMasters/slideMaster3.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slide" Target="slides/slide39.xml"/><Relationship Id="rId56" Type="http://schemas.openxmlformats.org/officeDocument/2006/relationships/slide" Target="slides/slide47.xml"/><Relationship Id="rId64" Type="http://schemas.openxmlformats.org/officeDocument/2006/relationships/handoutMaster" Target="handoutMasters/handoutMaster1.xml"/><Relationship Id="rId8" Type="http://schemas.openxmlformats.org/officeDocument/2006/relationships/slideMaster" Target="slideMasters/slideMaster2.xml"/><Relationship Id="rId51" Type="http://schemas.openxmlformats.org/officeDocument/2006/relationships/slide" Target="slides/slide42.xml"/><Relationship Id="rId3" Type="http://schemas.openxmlformats.org/officeDocument/2006/relationships/customXml" Target="../customXml/item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slide" Target="slides/slide37.xml"/><Relationship Id="rId59" Type="http://schemas.openxmlformats.org/officeDocument/2006/relationships/slide" Target="slides/slide50.xml"/><Relationship Id="rId67" Type="http://schemas.openxmlformats.org/officeDocument/2006/relationships/theme" Target="theme/theme1.xml"/><Relationship Id="rId20" Type="http://schemas.openxmlformats.org/officeDocument/2006/relationships/slide" Target="slides/slide11.xml"/><Relationship Id="rId41" Type="http://schemas.openxmlformats.org/officeDocument/2006/relationships/slide" Target="slides/slide32.xml"/><Relationship Id="rId54" Type="http://schemas.openxmlformats.org/officeDocument/2006/relationships/slide" Target="slides/slide45.xml"/><Relationship Id="rId62" Type="http://schemas.openxmlformats.org/officeDocument/2006/relationships/slide" Target="slides/slide53.xml"/></Relationships>
</file>

<file path=ppt/charts/_rels/chart1.xml.rels><?xml version="1.0" encoding="UTF-8" standalone="yes"?>
<Relationships xmlns="http://schemas.openxmlformats.org/package/2006/relationships"><Relationship Id="rId3" Type="http://schemas.openxmlformats.org/officeDocument/2006/relationships/package" Target="../embeddings/_____Microsoft_Excel.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2" Type="http://schemas.openxmlformats.org/officeDocument/2006/relationships/package" Target="../embeddings/_____Microsoft_Excel1.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2" Type="http://schemas.openxmlformats.org/officeDocument/2006/relationships/package" Target="../embeddings/_____Microsoft_Excel2.xlsx"/><Relationship Id="rId1" Type="http://schemas.openxmlformats.org/officeDocument/2006/relationships/themeOverride" Target="../theme/themeOverride2.xml"/></Relationships>
</file>

<file path=ppt/charts/_rels/chart4.xml.rels><?xml version="1.0" encoding="UTF-8" standalone="yes"?>
<Relationships xmlns="http://schemas.openxmlformats.org/package/2006/relationships"><Relationship Id="rId3" Type="http://schemas.openxmlformats.org/officeDocument/2006/relationships/oleObject" Target="file:///\\filer\Artlife\PR\&#1052;&#1077;&#1076;&#1082;&#1086;&#1085;&#1092;&#1077;&#1088;&#1077;&#1085;&#1094;&#1080;&#1103;%202021\&#1057;&#1087;&#1080;&#1082;&#1077;&#1088;&#1099;\&#1055;&#1086;&#1085;&#1086;&#1084;&#1072;&#1088;&#1077;&#1085;&#1082;&#1086;\&#1043;&#1088;&#1072;&#1092;&#1080;&#1082;&#1080;.xlsx" TargetMode="External"/><Relationship Id="rId2" Type="http://schemas.microsoft.com/office/2011/relationships/chartColorStyle" Target="colors2.xml"/><Relationship Id="rId1" Type="http://schemas.microsoft.com/office/2011/relationships/chartStyle" Target="style2.xml"/></Relationships>
</file>

<file path=ppt/charts/_rels/chart5.xml.rels><?xml version="1.0" encoding="UTF-8" standalone="yes"?>
<Relationships xmlns="http://schemas.openxmlformats.org/package/2006/relationships"><Relationship Id="rId3" Type="http://schemas.openxmlformats.org/officeDocument/2006/relationships/oleObject" Target="file:///\\filer\Artlife\PR\&#1052;&#1077;&#1076;&#1082;&#1086;&#1085;&#1092;&#1077;&#1088;&#1077;&#1085;&#1094;&#1080;&#1103;%202021\&#1057;&#1087;&#1080;&#1082;&#1077;&#1088;&#1099;\&#1055;&#1086;&#1085;&#1086;&#1084;&#1072;&#1088;&#1077;&#1085;&#1082;&#1086;\&#1043;&#1088;&#1072;&#1092;&#1080;&#1082;&#1080;.xlsx" TargetMode="External"/><Relationship Id="rId2" Type="http://schemas.microsoft.com/office/2011/relationships/chartColorStyle" Target="colors3.xml"/><Relationship Id="rId1" Type="http://schemas.microsoft.com/office/2011/relationships/chartStyle" Target="style3.xml"/></Relationships>
</file>

<file path=ppt/charts/_rels/chart6.xml.rels><?xml version="1.0" encoding="UTF-8" standalone="yes"?>
<Relationships xmlns="http://schemas.openxmlformats.org/package/2006/relationships"><Relationship Id="rId3" Type="http://schemas.openxmlformats.org/officeDocument/2006/relationships/oleObject" Target="file:///\\filer\Artlife\PR\&#1052;&#1077;&#1076;&#1082;&#1086;&#1085;&#1092;&#1077;&#1088;&#1077;&#1085;&#1094;&#1080;&#1103;%202021\&#1057;&#1087;&#1080;&#1082;&#1077;&#1088;&#1099;\&#1055;&#1086;&#1085;&#1086;&#1084;&#1072;&#1088;&#1077;&#1085;&#1082;&#1086;\&#1043;&#1088;&#1072;&#1092;&#1080;&#1082;&#1080;.xlsx" TargetMode="External"/><Relationship Id="rId2" Type="http://schemas.microsoft.com/office/2011/relationships/chartColorStyle" Target="colors4.xml"/><Relationship Id="rId1" Type="http://schemas.microsoft.com/office/2011/relationships/chartStyle" Target="style4.xml"/></Relationships>
</file>

<file path=ppt/charts/_rels/chart7.xml.rels><?xml version="1.0" encoding="UTF-8" standalone="yes"?>
<Relationships xmlns="http://schemas.openxmlformats.org/package/2006/relationships"><Relationship Id="rId3" Type="http://schemas.openxmlformats.org/officeDocument/2006/relationships/oleObject" Target="file:///\\filer\Artlife\PR\&#1052;&#1077;&#1076;&#1082;&#1086;&#1085;&#1092;&#1077;&#1088;&#1077;&#1085;&#1094;&#1080;&#1103;%202021\&#1057;&#1087;&#1080;&#1082;&#1077;&#1088;&#1099;\&#1055;&#1086;&#1085;&#1086;&#1084;&#1072;&#1088;&#1077;&#1085;&#1082;&#1086;\&#1043;&#1088;&#1072;&#1092;&#1080;&#1082;&#1080;.xlsx" TargetMode="External"/><Relationship Id="rId2" Type="http://schemas.microsoft.com/office/2011/relationships/chartColorStyle" Target="colors5.xml"/><Relationship Id="rId1" Type="http://schemas.microsoft.com/office/2011/relationships/chartStyle" Target="style5.xml"/></Relationships>
</file>

<file path=ppt/charts/_rels/chart8.xml.rels><?xml version="1.0" encoding="UTF-8" standalone="yes"?>
<Relationships xmlns="http://schemas.openxmlformats.org/package/2006/relationships"><Relationship Id="rId3" Type="http://schemas.openxmlformats.org/officeDocument/2006/relationships/oleObject" Target="file:///\\filer\Artlife\PR\&#1052;&#1077;&#1076;&#1082;&#1086;&#1085;&#1092;&#1077;&#1088;&#1077;&#1085;&#1094;&#1080;&#1103;%202021\&#1057;&#1087;&#1080;&#1082;&#1077;&#1088;&#1099;\&#1055;&#1086;&#1085;&#1086;&#1084;&#1072;&#1088;&#1077;&#1085;&#1082;&#1086;\&#1043;&#1088;&#1072;&#1092;&#1080;&#1082;&#1080;.xlsx" TargetMode="External"/><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Лист1!$B$1</c:f>
              <c:strCache>
                <c:ptCount val="1"/>
                <c:pt idx="0">
                  <c:v>Продажи</c:v>
                </c:pt>
              </c:strCache>
            </c:strRef>
          </c:tx>
          <c:dPt>
            <c:idx val="0"/>
            <c:bubble3D val="0"/>
            <c:spPr>
              <a:solidFill>
                <a:schemeClr val="accent1"/>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1-BFBD-45A8-9B1A-FA4FB6BC1AB2}"/>
              </c:ext>
            </c:extLst>
          </c:dPt>
          <c:dPt>
            <c:idx val="1"/>
            <c:bubble3D val="0"/>
            <c:spPr>
              <a:solidFill>
                <a:schemeClr val="accent2"/>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3-BFBD-45A8-9B1A-FA4FB6BC1AB2}"/>
              </c:ext>
            </c:extLst>
          </c:dPt>
          <c:dPt>
            <c:idx val="2"/>
            <c:bubble3D val="0"/>
            <c:spPr>
              <a:solidFill>
                <a:schemeClr val="accent3"/>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5-BFBD-45A8-9B1A-FA4FB6BC1AB2}"/>
              </c:ext>
            </c:extLst>
          </c:dPt>
          <c:dPt>
            <c:idx val="3"/>
            <c:bubble3D val="0"/>
            <c:spPr>
              <a:solidFill>
                <a:schemeClr val="accent4"/>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7-BFBD-45A8-9B1A-FA4FB6BC1AB2}"/>
              </c:ext>
            </c:extLst>
          </c:dPt>
          <c:dLbls>
            <c:dLbl>
              <c:idx val="0"/>
              <c:layout>
                <c:manualLayout>
                  <c:x val="0"/>
                  <c:y val="-0.36838176369517289"/>
                </c:manualLayout>
              </c:layout>
              <c:tx>
                <c:rich>
                  <a:bodyPr rot="0" spcFirstLastPara="1" vertOverflow="ellipsis" vert="horz" wrap="square" lIns="38100" tIns="19050" rIns="38100" bIns="19050" anchor="ctr" anchorCtr="1">
                    <a:spAutoFit/>
                  </a:bodyPr>
                  <a:lstStyle/>
                  <a:p>
                    <a:pPr>
                      <a:defRPr sz="1330" b="1" i="0" u="none" strike="noStrike" kern="1200" spc="0" baseline="0">
                        <a:solidFill>
                          <a:schemeClr val="accent1"/>
                        </a:solidFill>
                        <a:latin typeface="+mn-lt"/>
                        <a:ea typeface="+mn-ea"/>
                        <a:cs typeface="+mn-cs"/>
                      </a:defRPr>
                    </a:pPr>
                    <a:r>
                      <a:rPr lang="ru-RU" smtClean="0"/>
                      <a:t>Питание</a:t>
                    </a:r>
                    <a:endParaRPr lang="ru-RU"/>
                  </a:p>
                </c:rich>
              </c:tx>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1"/>
                      </a:solidFill>
                      <a:latin typeface="+mn-lt"/>
                      <a:ea typeface="+mn-ea"/>
                      <a:cs typeface="+mn-cs"/>
                    </a:defRPr>
                  </a:pPr>
                  <a:endParaRPr lang="ru-RU"/>
                </a:p>
              </c:txPr>
              <c:dLblPos val="bestFit"/>
              <c:showLegendKey val="0"/>
              <c:showVal val="0"/>
              <c:showCatName val="1"/>
              <c:showSerName val="0"/>
              <c:showPercent val="0"/>
              <c:showBubbleSize val="0"/>
              <c:extLst>
                <c:ext xmlns:c15="http://schemas.microsoft.com/office/drawing/2012/chart" uri="{CE6537A1-D6FC-4f65-9D91-7224C49458BB}">
                  <c15:layout>
                    <c:manualLayout>
                      <c:w val="0.25646808901244444"/>
                      <c:h val="0.24262652930875325"/>
                    </c:manualLayout>
                  </c15:layout>
                </c:ext>
                <c:ext xmlns:c16="http://schemas.microsoft.com/office/drawing/2014/chart" uri="{C3380CC4-5D6E-409C-BE32-E72D297353CC}">
                  <c16:uniqueId val="{00000001-BFBD-45A8-9B1A-FA4FB6BC1AB2}"/>
                </c:ext>
              </c:extLst>
            </c:dLbl>
            <c:dLbl>
              <c:idx val="1"/>
              <c:layout>
                <c:manualLayout>
                  <c:x val="3.1221919785892563E-7"/>
                  <c:y val="0.14807513697021263"/>
                </c:manualLayout>
              </c:layout>
              <c:tx>
                <c:rich>
                  <a:bodyPr rot="0" spcFirstLastPara="1" vertOverflow="ellipsis" vert="horz" wrap="square" lIns="38100" tIns="19050" rIns="38100" bIns="19050" anchor="ctr" anchorCtr="1">
                    <a:noAutofit/>
                  </a:bodyPr>
                  <a:lstStyle/>
                  <a:p>
                    <a:pPr>
                      <a:defRPr sz="1330" b="1" i="0" u="none" strike="noStrike" kern="1200" spc="0" baseline="0">
                        <a:solidFill>
                          <a:schemeClr val="accent1"/>
                        </a:solidFill>
                        <a:latin typeface="+mn-lt"/>
                        <a:ea typeface="+mn-ea"/>
                        <a:cs typeface="+mn-cs"/>
                      </a:defRPr>
                    </a:pPr>
                    <a:r>
                      <a:rPr lang="ru-RU" dirty="0" smtClean="0">
                        <a:solidFill>
                          <a:schemeClr val="accent1"/>
                        </a:solidFill>
                      </a:rPr>
                      <a:t>Факторы окружающей среды</a:t>
                    </a:r>
                    <a:endParaRPr lang="ru-RU" dirty="0">
                      <a:solidFill>
                        <a:schemeClr val="accent1"/>
                      </a:solidFill>
                    </a:endParaRPr>
                  </a:p>
                </c:rich>
              </c:tx>
              <c:spPr>
                <a:noFill/>
                <a:ln>
                  <a:noFill/>
                </a:ln>
                <a:effectLst/>
              </c:spPr>
              <c:txPr>
                <a:bodyPr rot="0" spcFirstLastPara="1" vertOverflow="ellipsis" vert="horz" wrap="square" lIns="38100" tIns="19050" rIns="38100" bIns="19050" anchor="ctr" anchorCtr="1">
                  <a:noAutofit/>
                </a:bodyPr>
                <a:lstStyle/>
                <a:p>
                  <a:pPr>
                    <a:defRPr sz="1330" b="1" i="0" u="none" strike="noStrike" kern="1200" spc="0" baseline="0">
                      <a:solidFill>
                        <a:schemeClr val="accent1"/>
                      </a:solidFill>
                      <a:latin typeface="+mn-lt"/>
                      <a:ea typeface="+mn-ea"/>
                      <a:cs typeface="+mn-cs"/>
                    </a:defRPr>
                  </a:pPr>
                  <a:endParaRPr lang="ru-RU"/>
                </a:p>
              </c:txPr>
              <c:dLblPos val="bestFit"/>
              <c:showLegendKey val="0"/>
              <c:showVal val="0"/>
              <c:showCatName val="1"/>
              <c:showSerName val="0"/>
              <c:showPercent val="0"/>
              <c:showBubbleSize val="0"/>
              <c:extLst>
                <c:ext xmlns:c15="http://schemas.microsoft.com/office/drawing/2012/chart" uri="{CE6537A1-D6FC-4f65-9D91-7224C49458BB}">
                  <c15:layout>
                    <c:manualLayout>
                      <c:w val="0.39750780391885049"/>
                      <c:h val="0.35523586518024669"/>
                    </c:manualLayout>
                  </c15:layout>
                </c:ext>
                <c:ext xmlns:c16="http://schemas.microsoft.com/office/drawing/2014/chart" uri="{C3380CC4-5D6E-409C-BE32-E72D297353CC}">
                  <c16:uniqueId val="{00000003-BFBD-45A8-9B1A-FA4FB6BC1AB2}"/>
                </c:ext>
              </c:extLst>
            </c:dLbl>
            <c:dLbl>
              <c:idx val="2"/>
              <c:layout>
                <c:manualLayout>
                  <c:x val="4.1465379999190283E-3"/>
                  <c:y val="7.2228930361175926E-3"/>
                </c:manualLayout>
              </c:layout>
              <c:tx>
                <c:rich>
                  <a:bodyPr rot="0" spcFirstLastPara="1" vertOverflow="ellipsis" vert="horz" wrap="square" lIns="38100" tIns="19050" rIns="38100" bIns="19050" anchor="ctr" anchorCtr="1">
                    <a:spAutoFit/>
                  </a:bodyPr>
                  <a:lstStyle/>
                  <a:p>
                    <a:pPr>
                      <a:defRPr sz="1330" b="1" i="0" u="none" strike="noStrike" kern="1200" spc="0" baseline="0">
                        <a:solidFill>
                          <a:schemeClr val="accent1"/>
                        </a:solidFill>
                        <a:latin typeface="+mn-lt"/>
                        <a:ea typeface="+mn-ea"/>
                        <a:cs typeface="+mn-cs"/>
                      </a:defRPr>
                    </a:pPr>
                    <a:r>
                      <a:rPr lang="ru-RU" dirty="0" smtClean="0">
                        <a:solidFill>
                          <a:schemeClr val="accent1"/>
                        </a:solidFill>
                      </a:rPr>
                      <a:t>Генетика</a:t>
                    </a:r>
                    <a:endParaRPr lang="ru-RU" dirty="0">
                      <a:solidFill>
                        <a:schemeClr val="accent1"/>
                      </a:solidFill>
                    </a:endParaRPr>
                  </a:p>
                </c:rich>
              </c:tx>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1"/>
                      </a:solidFill>
                      <a:latin typeface="+mn-lt"/>
                      <a:ea typeface="+mn-ea"/>
                      <a:cs typeface="+mn-cs"/>
                    </a:defRPr>
                  </a:pPr>
                  <a:endParaRPr lang="ru-RU"/>
                </a:p>
              </c:txPr>
              <c:dLblPos val="bestFit"/>
              <c:showLegendKey val="0"/>
              <c:showVal val="0"/>
              <c:showCatName val="1"/>
              <c:showSerName val="0"/>
              <c:showPercent val="0"/>
              <c:showBubbleSize val="0"/>
              <c:extLst>
                <c:ext xmlns:c15="http://schemas.microsoft.com/office/drawing/2012/chart" uri="{CE6537A1-D6FC-4f65-9D91-7224C49458BB}">
                  <c15:layout>
                    <c:manualLayout>
                      <c:w val="0.38989896813238623"/>
                      <c:h val="0.24262652930875325"/>
                    </c:manualLayout>
                  </c15:layout>
                </c:ext>
                <c:ext xmlns:c16="http://schemas.microsoft.com/office/drawing/2014/chart" uri="{C3380CC4-5D6E-409C-BE32-E72D297353CC}">
                  <c16:uniqueId val="{00000005-BFBD-45A8-9B1A-FA4FB6BC1AB2}"/>
                </c:ext>
              </c:extLst>
            </c:dLbl>
            <c:dLbl>
              <c:idx val="3"/>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4"/>
                      </a:solidFill>
                      <a:latin typeface="+mn-lt"/>
                      <a:ea typeface="+mn-ea"/>
                      <a:cs typeface="+mn-cs"/>
                    </a:defRPr>
                  </a:pPr>
                  <a:endParaRPr lang="ru-RU"/>
                </a:p>
              </c:txPr>
              <c:dLblPos val="outEnd"/>
              <c:showLegendKey val="0"/>
              <c:showVal val="0"/>
              <c:showCatName val="1"/>
              <c:showSerName val="0"/>
              <c:showPercent val="0"/>
              <c:showBubbleSize val="0"/>
              <c:extLst>
                <c:ext xmlns:c16="http://schemas.microsoft.com/office/drawing/2014/chart" uri="{C3380CC4-5D6E-409C-BE32-E72D297353CC}">
                  <c16:uniqueId val="{00000007-BFBD-45A8-9B1A-FA4FB6BC1AB2}"/>
                </c:ext>
              </c:extLst>
            </c:dLbl>
            <c:spPr>
              <a:noFill/>
              <a:ln>
                <a:noFill/>
              </a:ln>
              <a:effectLst/>
            </c:spPr>
            <c:dLblPos val="outEnd"/>
            <c:showLegendKey val="0"/>
            <c:showVal val="0"/>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Лист1!$A$2:$A$5</c:f>
              <c:strCache>
                <c:ptCount val="4"/>
                <c:pt idx="0">
                  <c:v>Кв. 1</c:v>
                </c:pt>
                <c:pt idx="1">
                  <c:v>Кв. 2</c:v>
                </c:pt>
                <c:pt idx="2">
                  <c:v>Кв. 3</c:v>
                </c:pt>
                <c:pt idx="3">
                  <c:v>Кв. 4</c:v>
                </c:pt>
              </c:strCache>
            </c:strRef>
          </c:cat>
          <c:val>
            <c:numRef>
              <c:f>Лист1!$B$2:$B$5</c:f>
              <c:numCache>
                <c:formatCode>General</c:formatCode>
                <c:ptCount val="4"/>
                <c:pt idx="0">
                  <c:v>60</c:v>
                </c:pt>
                <c:pt idx="1">
                  <c:v>20</c:v>
                </c:pt>
                <c:pt idx="2">
                  <c:v>20</c:v>
                </c:pt>
              </c:numCache>
            </c:numRef>
          </c:val>
          <c:extLst>
            <c:ext xmlns:c16="http://schemas.microsoft.com/office/drawing/2014/chart" uri="{C3380CC4-5D6E-409C-BE32-E72D297353CC}">
              <c16:uniqueId val="{00000008-BFBD-45A8-9B1A-FA4FB6BC1AB2}"/>
            </c:ext>
          </c:extLst>
        </c:ser>
        <c:dLbls>
          <c:dLblPos val="outEnd"/>
          <c:showLegendKey val="0"/>
          <c:showVal val="0"/>
          <c:showCatName val="1"/>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ru-RU"/>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5.0253120641978628E-2"/>
          <c:y val="0.11220931352715642"/>
          <c:w val="0.93254197360936464"/>
          <c:h val="0.71723777445990033"/>
        </c:manualLayout>
      </c:layout>
      <c:barChart>
        <c:barDir val="col"/>
        <c:grouping val="clustered"/>
        <c:varyColors val="0"/>
        <c:ser>
          <c:idx val="0"/>
          <c:order val="0"/>
          <c:tx>
            <c:strRef>
              <c:f>Лист1!$B$1</c:f>
              <c:strCache>
                <c:ptCount val="1"/>
                <c:pt idx="0">
                  <c:v>Пораженная кожа</c:v>
                </c:pt>
              </c:strCache>
            </c:strRef>
          </c:tx>
          <c:spPr>
            <a:solidFill>
              <a:srgbClr val="FFC000"/>
            </a:solidFill>
            <a:ln>
              <a:noFill/>
            </a:ln>
            <a:effectLst/>
          </c:spPr>
          <c:invertIfNegative val="0"/>
          <c:dPt>
            <c:idx val="0"/>
            <c:invertIfNegative val="0"/>
            <c:bubble3D val="0"/>
            <c:extLst>
              <c:ext xmlns:c16="http://schemas.microsoft.com/office/drawing/2014/chart" uri="{C3380CC4-5D6E-409C-BE32-E72D297353CC}">
                <c16:uniqueId val="{00000000-1805-426F-B51D-CA9C19F7C1AD}"/>
              </c:ext>
            </c:extLst>
          </c:dPt>
          <c:dLbls>
            <c:spPr>
              <a:noFill/>
              <a:ln>
                <a:noFill/>
              </a:ln>
              <a:effectLst/>
            </c:spPr>
            <c:txPr>
              <a:bodyPr rot="-5400000" spcFirstLastPara="1" vertOverflow="ellipsis" wrap="square" lIns="38100" tIns="19050" rIns="38100" bIns="19050" anchor="ctr" anchorCtr="1">
                <a:spAutoFit/>
              </a:bodyPr>
              <a:lstStyle/>
              <a:p>
                <a:pPr>
                  <a:defRPr sz="900" b="1" i="0" u="none" strike="noStrike" kern="1200" baseline="0">
                    <a:solidFill>
                      <a:schemeClr val="tx1"/>
                    </a:solidFill>
                    <a:latin typeface="+mn-lt"/>
                    <a:ea typeface="+mn-ea"/>
                    <a:cs typeface="+mn-cs"/>
                  </a:defRPr>
                </a:pPr>
                <a:endParaRPr lang="ru-R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Лист1!$A$2:$A$5</c:f>
              <c:strCache>
                <c:ptCount val="4"/>
                <c:pt idx="0">
                  <c:v>S. Aureus</c:v>
                </c:pt>
                <c:pt idx="1">
                  <c:v>S. Epidermis</c:v>
                </c:pt>
                <c:pt idx="2">
                  <c:v>Другие МО</c:v>
                </c:pt>
                <c:pt idx="3">
                  <c:v>Нет роста</c:v>
                </c:pt>
              </c:strCache>
            </c:strRef>
          </c:cat>
          <c:val>
            <c:numRef>
              <c:f>Лист1!$B$2:$B$5</c:f>
              <c:numCache>
                <c:formatCode>0.00%</c:formatCode>
                <c:ptCount val="4"/>
                <c:pt idx="0">
                  <c:v>0.73</c:v>
                </c:pt>
                <c:pt idx="1">
                  <c:v>0.15</c:v>
                </c:pt>
                <c:pt idx="2">
                  <c:v>0.36</c:v>
                </c:pt>
                <c:pt idx="3" formatCode="0%">
                  <c:v>0</c:v>
                </c:pt>
              </c:numCache>
            </c:numRef>
          </c:val>
          <c:extLst>
            <c:ext xmlns:c16="http://schemas.microsoft.com/office/drawing/2014/chart" uri="{C3380CC4-5D6E-409C-BE32-E72D297353CC}">
              <c16:uniqueId val="{00000001-1805-426F-B51D-CA9C19F7C1AD}"/>
            </c:ext>
          </c:extLst>
        </c:ser>
        <c:ser>
          <c:idx val="1"/>
          <c:order val="1"/>
          <c:tx>
            <c:strRef>
              <c:f>Лист1!$C$1</c:f>
              <c:strCache>
                <c:ptCount val="1"/>
                <c:pt idx="0">
                  <c:v>Складки</c:v>
                </c:pt>
              </c:strCache>
            </c:strRef>
          </c:tx>
          <c:spPr>
            <a:solidFill>
              <a:srgbClr val="00BCFF"/>
            </a:solidFill>
            <a:ln>
              <a:noFill/>
            </a:ln>
            <a:effectLst/>
          </c:spPr>
          <c:invertIfNegative val="0"/>
          <c:dLbls>
            <c:spPr>
              <a:noFill/>
              <a:ln>
                <a:noFill/>
              </a:ln>
              <a:effectLst/>
            </c:spPr>
            <c:txPr>
              <a:bodyPr rot="-5400000" spcFirstLastPara="1" vertOverflow="ellipsis" wrap="square" lIns="38100" tIns="19050" rIns="38100" bIns="19050" anchor="ctr" anchorCtr="1">
                <a:spAutoFit/>
              </a:bodyPr>
              <a:lstStyle/>
              <a:p>
                <a:pPr>
                  <a:defRPr sz="900" b="1" i="0" u="none" strike="noStrike" kern="1200" baseline="0">
                    <a:solidFill>
                      <a:schemeClr val="tx1"/>
                    </a:solidFill>
                    <a:latin typeface="+mn-lt"/>
                    <a:ea typeface="+mn-ea"/>
                    <a:cs typeface="+mn-cs"/>
                  </a:defRPr>
                </a:pPr>
                <a:endParaRPr lang="ru-R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Лист1!$A$2:$A$5</c:f>
              <c:strCache>
                <c:ptCount val="4"/>
                <c:pt idx="0">
                  <c:v>S. Aureus</c:v>
                </c:pt>
                <c:pt idx="1">
                  <c:v>S. Epidermis</c:v>
                </c:pt>
                <c:pt idx="2">
                  <c:v>Другие МО</c:v>
                </c:pt>
                <c:pt idx="3">
                  <c:v>Нет роста</c:v>
                </c:pt>
              </c:strCache>
            </c:strRef>
          </c:cat>
          <c:val>
            <c:numRef>
              <c:f>Лист1!$C$2:$C$5</c:f>
              <c:numCache>
                <c:formatCode>0.00%</c:formatCode>
                <c:ptCount val="4"/>
                <c:pt idx="0">
                  <c:v>0.64</c:v>
                </c:pt>
                <c:pt idx="1">
                  <c:v>0.14000000000000001</c:v>
                </c:pt>
                <c:pt idx="2">
                  <c:v>0.22</c:v>
                </c:pt>
                <c:pt idx="3">
                  <c:v>0.14000000000000001</c:v>
                </c:pt>
              </c:numCache>
            </c:numRef>
          </c:val>
          <c:extLst>
            <c:ext xmlns:c16="http://schemas.microsoft.com/office/drawing/2014/chart" uri="{C3380CC4-5D6E-409C-BE32-E72D297353CC}">
              <c16:uniqueId val="{00000002-1805-426F-B51D-CA9C19F7C1AD}"/>
            </c:ext>
          </c:extLst>
        </c:ser>
        <c:ser>
          <c:idx val="2"/>
          <c:order val="2"/>
          <c:tx>
            <c:strRef>
              <c:f>Лист1!$D$1</c:f>
              <c:strCache>
                <c:ptCount val="1"/>
                <c:pt idx="0">
                  <c:v>Здоровая кожа</c:v>
                </c:pt>
              </c:strCache>
            </c:strRef>
          </c:tx>
          <c:spPr>
            <a:solidFill>
              <a:srgbClr val="89D329"/>
            </a:solidFill>
            <a:ln>
              <a:noFill/>
            </a:ln>
            <a:effectLst/>
          </c:spPr>
          <c:invertIfNegative val="0"/>
          <c:dLbls>
            <c:spPr>
              <a:noFill/>
              <a:ln>
                <a:noFill/>
              </a:ln>
              <a:effectLst/>
            </c:spPr>
            <c:txPr>
              <a:bodyPr rot="-5400000" spcFirstLastPara="1" vertOverflow="ellipsis" wrap="square" lIns="38100" tIns="19050" rIns="38100" bIns="19050" anchor="ctr" anchorCtr="1">
                <a:spAutoFit/>
              </a:bodyPr>
              <a:lstStyle/>
              <a:p>
                <a:pPr>
                  <a:defRPr sz="900" b="1" i="0" u="none" strike="noStrike" kern="1200" baseline="0">
                    <a:solidFill>
                      <a:schemeClr val="tx1"/>
                    </a:solidFill>
                    <a:latin typeface="+mn-lt"/>
                    <a:ea typeface="+mn-ea"/>
                    <a:cs typeface="+mn-cs"/>
                  </a:defRPr>
                </a:pPr>
                <a:endParaRPr lang="ru-R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Лист1!$A$2:$A$5</c:f>
              <c:strCache>
                <c:ptCount val="4"/>
                <c:pt idx="0">
                  <c:v>S. Aureus</c:v>
                </c:pt>
                <c:pt idx="1">
                  <c:v>S. Epidermis</c:v>
                </c:pt>
                <c:pt idx="2">
                  <c:v>Другие МО</c:v>
                </c:pt>
                <c:pt idx="3">
                  <c:v>Нет роста</c:v>
                </c:pt>
              </c:strCache>
            </c:strRef>
          </c:cat>
          <c:val>
            <c:numRef>
              <c:f>Лист1!$D$2:$D$5</c:f>
              <c:numCache>
                <c:formatCode>0.00%</c:formatCode>
                <c:ptCount val="4"/>
                <c:pt idx="0">
                  <c:v>0.28999999999999998</c:v>
                </c:pt>
                <c:pt idx="1">
                  <c:v>0.35</c:v>
                </c:pt>
                <c:pt idx="2" formatCode="0%">
                  <c:v>0.28999999999999998</c:v>
                </c:pt>
                <c:pt idx="3">
                  <c:v>0.41</c:v>
                </c:pt>
              </c:numCache>
            </c:numRef>
          </c:val>
          <c:extLst>
            <c:ext xmlns:c16="http://schemas.microsoft.com/office/drawing/2014/chart" uri="{C3380CC4-5D6E-409C-BE32-E72D297353CC}">
              <c16:uniqueId val="{00000003-1805-426F-B51D-CA9C19F7C1AD}"/>
            </c:ext>
          </c:extLst>
        </c:ser>
        <c:dLbls>
          <c:dLblPos val="outEnd"/>
          <c:showLegendKey val="0"/>
          <c:showVal val="1"/>
          <c:showCatName val="0"/>
          <c:showSerName val="0"/>
          <c:showPercent val="0"/>
          <c:showBubbleSize val="0"/>
        </c:dLbls>
        <c:gapWidth val="42"/>
        <c:overlap val="1"/>
        <c:axId val="75279360"/>
        <c:axId val="75293440"/>
      </c:barChart>
      <c:catAx>
        <c:axId val="75279360"/>
        <c:scaling>
          <c:orientation val="minMax"/>
        </c:scaling>
        <c:delete val="0"/>
        <c:axPos val="b"/>
        <c:majorGridlines>
          <c:spPr>
            <a:ln w="9525" cap="flat" cmpd="sng" algn="ctr">
              <a:solidFill>
                <a:schemeClr val="tx1">
                  <a:lumMod val="5000"/>
                  <a:lumOff val="95000"/>
                </a:schemeClr>
              </a:solidFill>
              <a:round/>
            </a:ln>
            <a:effectLst/>
          </c:spPr>
        </c:majorGridlines>
        <c:numFmt formatCode="General" sourceLinked="1"/>
        <c:majorTickMark val="none"/>
        <c:minorTickMark val="none"/>
        <c:tickLblPos val="nextTo"/>
        <c:spPr>
          <a:noFill/>
          <a:ln w="15875" cap="flat" cmpd="sng" algn="ctr">
            <a:noFill/>
            <a:round/>
          </a:ln>
          <a:effectLst/>
        </c:spPr>
        <c:txPr>
          <a:bodyPr rot="-60000000" spcFirstLastPara="1" vertOverflow="ellipsis" vert="horz" wrap="square" anchor="ctr" anchorCtr="1"/>
          <a:lstStyle/>
          <a:p>
            <a:pPr>
              <a:defRPr sz="800" b="1" i="0" u="none" strike="noStrike" kern="1200" cap="none" spc="20" normalizeH="0" baseline="0">
                <a:solidFill>
                  <a:schemeClr val="tx1"/>
                </a:solidFill>
                <a:latin typeface="+mn-lt"/>
                <a:ea typeface="+mn-ea"/>
                <a:cs typeface="+mn-cs"/>
              </a:defRPr>
            </a:pPr>
            <a:endParaRPr lang="ru-RU"/>
          </a:p>
        </c:txPr>
        <c:crossAx val="75293440"/>
        <c:crossesAt val="0"/>
        <c:auto val="1"/>
        <c:lblAlgn val="ctr"/>
        <c:lblOffset val="100"/>
        <c:noMultiLvlLbl val="0"/>
      </c:catAx>
      <c:valAx>
        <c:axId val="75293440"/>
        <c:scaling>
          <c:orientation val="minMax"/>
          <c:max val="1"/>
        </c:scaling>
        <c:delete val="0"/>
        <c:axPos val="l"/>
        <c:majorGridlines>
          <c:spPr>
            <a:ln w="9525" cap="flat" cmpd="sng" algn="ctr">
              <a:solidFill>
                <a:schemeClr val="tx1">
                  <a:lumMod val="5000"/>
                  <a:lumOff val="95000"/>
                </a:schemeClr>
              </a:solidFill>
              <a:round/>
            </a:ln>
            <a:effectLst/>
          </c:spPr>
        </c:majorGridlines>
        <c:numFmt formatCode="0%" sourceLinked="0"/>
        <c:majorTickMark val="out"/>
        <c:minorTickMark val="none"/>
        <c:tickLblPos val="nextTo"/>
        <c:spPr>
          <a:noFill/>
          <a:ln>
            <a:solidFill>
              <a:srgbClr val="990033"/>
            </a:solidFill>
          </a:ln>
          <a:effectLst/>
        </c:spPr>
        <c:txPr>
          <a:bodyPr rot="-60000000" spcFirstLastPara="1" vertOverflow="ellipsis" vert="horz" wrap="square" anchor="ctr" anchorCtr="1"/>
          <a:lstStyle/>
          <a:p>
            <a:pPr>
              <a:defRPr sz="1000" b="0" i="0" u="none" strike="noStrike" kern="1200" spc="20" baseline="0">
                <a:solidFill>
                  <a:schemeClr val="tx1"/>
                </a:solidFill>
                <a:latin typeface="+mn-lt"/>
                <a:ea typeface="+mn-ea"/>
                <a:cs typeface="+mn-cs"/>
              </a:defRPr>
            </a:pPr>
            <a:endParaRPr lang="ru-RU"/>
          </a:p>
        </c:txPr>
        <c:crossAx val="75279360"/>
        <c:crosses val="autoZero"/>
        <c:crossBetween val="between"/>
        <c:minorUnit val="0.1"/>
      </c:valAx>
      <c:spPr>
        <a:noFill/>
        <a:ln>
          <a:noFill/>
        </a:ln>
        <a:effectLst/>
      </c:spPr>
    </c:plotArea>
    <c:legend>
      <c:legendPos val="b"/>
      <c:layout>
        <c:manualLayout>
          <c:xMode val="edge"/>
          <c:yMode val="edge"/>
          <c:x val="7.3904192587000095E-2"/>
          <c:y val="0.90436703502047833"/>
          <c:w val="0.84246202133688497"/>
          <c:h val="9.5632964979521701E-2"/>
        </c:manualLayout>
      </c:layout>
      <c:overlay val="0"/>
      <c:spPr>
        <a:noFill/>
        <a:ln>
          <a:noFill/>
        </a:ln>
        <a:effectLst/>
      </c:spPr>
      <c:txPr>
        <a:bodyPr rot="0" spcFirstLastPara="1" vertOverflow="ellipsis" vert="horz" wrap="square" anchor="ctr" anchorCtr="1"/>
        <a:lstStyle/>
        <a:p>
          <a:pPr>
            <a:defRPr sz="1197" b="1" i="0" u="none" strike="noStrike" kern="1200" baseline="0">
              <a:solidFill>
                <a:schemeClr val="tx1"/>
              </a:solidFill>
              <a:latin typeface="+mn-lt"/>
              <a:ea typeface="+mn-ea"/>
              <a:cs typeface="+mn-cs"/>
            </a:defRPr>
          </a:pPr>
          <a:endParaRPr lang="ru-RU"/>
        </a:p>
      </c:txPr>
    </c:legend>
    <c:plotVisOnly val="1"/>
    <c:dispBlanksAs val="gap"/>
    <c:showDLblsOverMax val="0"/>
  </c:chart>
  <c:spPr>
    <a:noFill/>
    <a:ln>
      <a:noFill/>
    </a:ln>
    <a:effectLst/>
  </c:spPr>
  <c:txPr>
    <a:bodyPr/>
    <a:lstStyle/>
    <a:p>
      <a:pPr>
        <a:defRPr/>
      </a:pPr>
      <a:endParaRPr lang="ru-RU"/>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5.0253120641978628E-2"/>
          <c:y val="0.11220931352715642"/>
          <c:w val="0.93254197360936464"/>
          <c:h val="0.71723777445990033"/>
        </c:manualLayout>
      </c:layout>
      <c:barChart>
        <c:barDir val="col"/>
        <c:grouping val="clustered"/>
        <c:varyColors val="0"/>
        <c:ser>
          <c:idx val="0"/>
          <c:order val="0"/>
          <c:tx>
            <c:strRef>
              <c:f>Лист1!$B$1</c:f>
              <c:strCache>
                <c:ptCount val="1"/>
                <c:pt idx="0">
                  <c:v>Пораженная кожа</c:v>
                </c:pt>
              </c:strCache>
            </c:strRef>
          </c:tx>
          <c:spPr>
            <a:solidFill>
              <a:srgbClr val="FFC000"/>
            </a:solidFill>
            <a:ln>
              <a:noFill/>
            </a:ln>
            <a:effectLst/>
          </c:spPr>
          <c:invertIfNegative val="0"/>
          <c:dPt>
            <c:idx val="0"/>
            <c:invertIfNegative val="0"/>
            <c:bubble3D val="0"/>
            <c:extLst>
              <c:ext xmlns:c16="http://schemas.microsoft.com/office/drawing/2014/chart" uri="{C3380CC4-5D6E-409C-BE32-E72D297353CC}">
                <c16:uniqueId val="{00000000-1805-426F-B51D-CA9C19F7C1AD}"/>
              </c:ext>
            </c:extLst>
          </c:dPt>
          <c:dLbls>
            <c:spPr>
              <a:noFill/>
              <a:ln>
                <a:noFill/>
              </a:ln>
              <a:effectLst/>
            </c:spPr>
            <c:txPr>
              <a:bodyPr rot="-5400000" spcFirstLastPara="1" vertOverflow="ellipsis" wrap="square" lIns="38100" tIns="19050" rIns="38100" bIns="19050" anchor="ctr" anchorCtr="1">
                <a:spAutoFit/>
              </a:bodyPr>
              <a:lstStyle/>
              <a:p>
                <a:pPr>
                  <a:defRPr sz="900" b="1" i="0" u="none" strike="noStrike" kern="1200" baseline="0">
                    <a:solidFill>
                      <a:schemeClr val="tx1"/>
                    </a:solidFill>
                    <a:latin typeface="+mn-lt"/>
                    <a:ea typeface="+mn-ea"/>
                    <a:cs typeface="+mn-cs"/>
                  </a:defRPr>
                </a:pPr>
                <a:endParaRPr lang="ru-R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Лист1!$A$2:$A$4</c:f>
              <c:strCache>
                <c:ptCount val="3"/>
                <c:pt idx="0">
                  <c:v>S. Aureus</c:v>
                </c:pt>
                <c:pt idx="1">
                  <c:v>S. Epidermis</c:v>
                </c:pt>
                <c:pt idx="2">
                  <c:v>Другие МО</c:v>
                </c:pt>
              </c:strCache>
            </c:strRef>
          </c:cat>
          <c:val>
            <c:numRef>
              <c:f>Лист1!$B$2:$B$4</c:f>
              <c:numCache>
                <c:formatCode>0.00%</c:formatCode>
                <c:ptCount val="3"/>
                <c:pt idx="0">
                  <c:v>1</c:v>
                </c:pt>
                <c:pt idx="1">
                  <c:v>0.05</c:v>
                </c:pt>
                <c:pt idx="2">
                  <c:v>0.05</c:v>
                </c:pt>
              </c:numCache>
            </c:numRef>
          </c:val>
          <c:extLst>
            <c:ext xmlns:c16="http://schemas.microsoft.com/office/drawing/2014/chart" uri="{C3380CC4-5D6E-409C-BE32-E72D297353CC}">
              <c16:uniqueId val="{00000001-1805-426F-B51D-CA9C19F7C1AD}"/>
            </c:ext>
          </c:extLst>
        </c:ser>
        <c:ser>
          <c:idx val="1"/>
          <c:order val="1"/>
          <c:tx>
            <c:strRef>
              <c:f>Лист1!$C$1</c:f>
              <c:strCache>
                <c:ptCount val="1"/>
                <c:pt idx="0">
                  <c:v>Складки</c:v>
                </c:pt>
              </c:strCache>
            </c:strRef>
          </c:tx>
          <c:spPr>
            <a:solidFill>
              <a:srgbClr val="00BCFF"/>
            </a:solidFill>
            <a:ln>
              <a:noFill/>
            </a:ln>
            <a:effectLst/>
          </c:spPr>
          <c:invertIfNegative val="0"/>
          <c:dLbls>
            <c:spPr>
              <a:noFill/>
              <a:ln>
                <a:noFill/>
              </a:ln>
              <a:effectLst/>
            </c:spPr>
            <c:txPr>
              <a:bodyPr rot="-5400000" spcFirstLastPara="1" vertOverflow="ellipsis" wrap="square" lIns="38100" tIns="19050" rIns="38100" bIns="19050" anchor="ctr" anchorCtr="1">
                <a:spAutoFit/>
              </a:bodyPr>
              <a:lstStyle/>
              <a:p>
                <a:pPr>
                  <a:defRPr sz="900" b="1" i="0" u="none" strike="noStrike" kern="1200" baseline="0">
                    <a:solidFill>
                      <a:schemeClr val="tx1"/>
                    </a:solidFill>
                    <a:latin typeface="+mn-lt"/>
                    <a:ea typeface="+mn-ea"/>
                    <a:cs typeface="+mn-cs"/>
                  </a:defRPr>
                </a:pPr>
                <a:endParaRPr lang="ru-R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Лист1!$A$2:$A$4</c:f>
              <c:strCache>
                <c:ptCount val="3"/>
                <c:pt idx="0">
                  <c:v>S. Aureus</c:v>
                </c:pt>
                <c:pt idx="1">
                  <c:v>S. Epidermis</c:v>
                </c:pt>
                <c:pt idx="2">
                  <c:v>Другие МО</c:v>
                </c:pt>
              </c:strCache>
            </c:strRef>
          </c:cat>
          <c:val>
            <c:numRef>
              <c:f>Лист1!$C$2:$C$4</c:f>
              <c:numCache>
                <c:formatCode>0.00%</c:formatCode>
                <c:ptCount val="3"/>
                <c:pt idx="0">
                  <c:v>1</c:v>
                </c:pt>
                <c:pt idx="1">
                  <c:v>0.15</c:v>
                </c:pt>
                <c:pt idx="2">
                  <c:v>0.08</c:v>
                </c:pt>
              </c:numCache>
            </c:numRef>
          </c:val>
          <c:extLst>
            <c:ext xmlns:c16="http://schemas.microsoft.com/office/drawing/2014/chart" uri="{C3380CC4-5D6E-409C-BE32-E72D297353CC}">
              <c16:uniqueId val="{00000002-1805-426F-B51D-CA9C19F7C1AD}"/>
            </c:ext>
          </c:extLst>
        </c:ser>
        <c:ser>
          <c:idx val="2"/>
          <c:order val="2"/>
          <c:tx>
            <c:strRef>
              <c:f>Лист1!$D$1</c:f>
              <c:strCache>
                <c:ptCount val="1"/>
                <c:pt idx="0">
                  <c:v>Здоровая кожа</c:v>
                </c:pt>
              </c:strCache>
            </c:strRef>
          </c:tx>
          <c:spPr>
            <a:solidFill>
              <a:srgbClr val="89D329"/>
            </a:solidFill>
            <a:ln>
              <a:noFill/>
            </a:ln>
            <a:effectLst/>
          </c:spPr>
          <c:invertIfNegative val="0"/>
          <c:dLbls>
            <c:spPr>
              <a:noFill/>
              <a:ln>
                <a:noFill/>
              </a:ln>
              <a:effectLst/>
            </c:spPr>
            <c:txPr>
              <a:bodyPr rot="-5400000" spcFirstLastPara="1" vertOverflow="ellipsis" wrap="square" lIns="38100" tIns="19050" rIns="38100" bIns="19050" anchor="ctr" anchorCtr="1">
                <a:spAutoFit/>
              </a:bodyPr>
              <a:lstStyle/>
              <a:p>
                <a:pPr>
                  <a:defRPr sz="900" b="1" i="0" u="none" strike="noStrike" kern="1200" baseline="0">
                    <a:solidFill>
                      <a:schemeClr val="tx1"/>
                    </a:solidFill>
                    <a:latin typeface="+mn-lt"/>
                    <a:ea typeface="+mn-ea"/>
                    <a:cs typeface="+mn-cs"/>
                  </a:defRPr>
                </a:pPr>
                <a:endParaRPr lang="ru-RU"/>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Лист1!$A$2:$A$4</c:f>
              <c:strCache>
                <c:ptCount val="3"/>
                <c:pt idx="0">
                  <c:v>S. Aureus</c:v>
                </c:pt>
                <c:pt idx="1">
                  <c:v>S. Epidermis</c:v>
                </c:pt>
                <c:pt idx="2">
                  <c:v>Другие МО</c:v>
                </c:pt>
              </c:strCache>
            </c:strRef>
          </c:cat>
          <c:val>
            <c:numRef>
              <c:f>Лист1!$D$2:$D$4</c:f>
              <c:numCache>
                <c:formatCode>0.00%</c:formatCode>
                <c:ptCount val="3"/>
                <c:pt idx="0">
                  <c:v>0.82</c:v>
                </c:pt>
                <c:pt idx="1">
                  <c:v>0.41</c:v>
                </c:pt>
                <c:pt idx="2" formatCode="0%">
                  <c:v>0.35</c:v>
                </c:pt>
              </c:numCache>
            </c:numRef>
          </c:val>
          <c:extLst>
            <c:ext xmlns:c16="http://schemas.microsoft.com/office/drawing/2014/chart" uri="{C3380CC4-5D6E-409C-BE32-E72D297353CC}">
              <c16:uniqueId val="{00000003-1805-426F-B51D-CA9C19F7C1AD}"/>
            </c:ext>
          </c:extLst>
        </c:ser>
        <c:dLbls>
          <c:dLblPos val="outEnd"/>
          <c:showLegendKey val="0"/>
          <c:showVal val="1"/>
          <c:showCatName val="0"/>
          <c:showSerName val="0"/>
          <c:showPercent val="0"/>
          <c:showBubbleSize val="0"/>
        </c:dLbls>
        <c:gapWidth val="42"/>
        <c:overlap val="1"/>
        <c:axId val="74572544"/>
        <c:axId val="74574080"/>
      </c:barChart>
      <c:catAx>
        <c:axId val="74572544"/>
        <c:scaling>
          <c:orientation val="minMax"/>
        </c:scaling>
        <c:delete val="0"/>
        <c:axPos val="b"/>
        <c:majorGridlines>
          <c:spPr>
            <a:ln w="9525" cap="flat" cmpd="sng" algn="ctr">
              <a:solidFill>
                <a:schemeClr val="tx1">
                  <a:lumMod val="5000"/>
                  <a:lumOff val="95000"/>
                </a:schemeClr>
              </a:solidFill>
              <a:round/>
            </a:ln>
            <a:effectLst/>
          </c:spPr>
        </c:majorGridlines>
        <c:numFmt formatCode="General" sourceLinked="1"/>
        <c:majorTickMark val="none"/>
        <c:minorTickMark val="none"/>
        <c:tickLblPos val="nextTo"/>
        <c:spPr>
          <a:noFill/>
          <a:ln w="15875" cap="flat" cmpd="sng" algn="ctr">
            <a:noFill/>
            <a:round/>
          </a:ln>
          <a:effectLst/>
        </c:spPr>
        <c:txPr>
          <a:bodyPr rot="-60000000" spcFirstLastPara="1" vertOverflow="ellipsis" vert="horz" wrap="square" anchor="ctr" anchorCtr="1"/>
          <a:lstStyle/>
          <a:p>
            <a:pPr>
              <a:defRPr sz="800" b="1" i="0" u="none" strike="noStrike" kern="1200" cap="none" spc="20" normalizeH="0" baseline="0">
                <a:solidFill>
                  <a:schemeClr val="tx1"/>
                </a:solidFill>
                <a:latin typeface="+mn-lt"/>
                <a:ea typeface="+mn-ea"/>
                <a:cs typeface="+mn-cs"/>
              </a:defRPr>
            </a:pPr>
            <a:endParaRPr lang="ru-RU"/>
          </a:p>
        </c:txPr>
        <c:crossAx val="74574080"/>
        <c:crossesAt val="0"/>
        <c:auto val="1"/>
        <c:lblAlgn val="ctr"/>
        <c:lblOffset val="100"/>
        <c:noMultiLvlLbl val="0"/>
      </c:catAx>
      <c:valAx>
        <c:axId val="74574080"/>
        <c:scaling>
          <c:orientation val="minMax"/>
          <c:max val="1"/>
        </c:scaling>
        <c:delete val="0"/>
        <c:axPos val="l"/>
        <c:majorGridlines>
          <c:spPr>
            <a:ln w="9525" cap="flat" cmpd="sng" algn="ctr">
              <a:solidFill>
                <a:schemeClr val="tx1">
                  <a:lumMod val="5000"/>
                  <a:lumOff val="95000"/>
                </a:schemeClr>
              </a:solidFill>
              <a:round/>
            </a:ln>
            <a:effectLst/>
          </c:spPr>
        </c:majorGridlines>
        <c:numFmt formatCode="0%" sourceLinked="0"/>
        <c:majorTickMark val="out"/>
        <c:minorTickMark val="none"/>
        <c:tickLblPos val="nextTo"/>
        <c:spPr>
          <a:noFill/>
          <a:ln>
            <a:solidFill>
              <a:srgbClr val="990033"/>
            </a:solidFill>
          </a:ln>
          <a:effectLst/>
        </c:spPr>
        <c:txPr>
          <a:bodyPr rot="-60000000" spcFirstLastPara="1" vertOverflow="ellipsis" vert="horz" wrap="square" anchor="ctr" anchorCtr="1"/>
          <a:lstStyle/>
          <a:p>
            <a:pPr>
              <a:defRPr sz="1000" b="0" i="0" u="none" strike="noStrike" kern="1200" spc="20" baseline="0">
                <a:solidFill>
                  <a:schemeClr val="tx1"/>
                </a:solidFill>
                <a:latin typeface="+mn-lt"/>
                <a:ea typeface="+mn-ea"/>
                <a:cs typeface="+mn-cs"/>
              </a:defRPr>
            </a:pPr>
            <a:endParaRPr lang="ru-RU"/>
          </a:p>
        </c:txPr>
        <c:crossAx val="74572544"/>
        <c:crosses val="autoZero"/>
        <c:crossBetween val="between"/>
        <c:minorUnit val="0.1"/>
      </c:valAx>
      <c:spPr>
        <a:noFill/>
        <a:ln>
          <a:noFill/>
        </a:ln>
        <a:effectLst/>
      </c:spPr>
    </c:plotArea>
    <c:legend>
      <c:legendPos val="b"/>
      <c:layout>
        <c:manualLayout>
          <c:xMode val="edge"/>
          <c:yMode val="edge"/>
          <c:x val="7.3904192587000095E-2"/>
          <c:y val="0.90436703502047833"/>
          <c:w val="0.84246202133688497"/>
          <c:h val="9.5632964979521701E-2"/>
        </c:manualLayout>
      </c:layout>
      <c:overlay val="0"/>
      <c:spPr>
        <a:noFill/>
        <a:ln>
          <a:noFill/>
        </a:ln>
        <a:effectLst/>
      </c:spPr>
      <c:txPr>
        <a:bodyPr rot="0" spcFirstLastPara="1" vertOverflow="ellipsis" vert="horz" wrap="square" anchor="ctr" anchorCtr="1"/>
        <a:lstStyle/>
        <a:p>
          <a:pPr>
            <a:defRPr sz="1197" b="1" i="0" u="none" strike="noStrike" kern="1200" baseline="0">
              <a:solidFill>
                <a:schemeClr val="tx1"/>
              </a:solidFill>
              <a:latin typeface="+mn-lt"/>
              <a:ea typeface="+mn-ea"/>
              <a:cs typeface="+mn-cs"/>
            </a:defRPr>
          </a:pPr>
          <a:endParaRPr lang="ru-RU"/>
        </a:p>
      </c:txPr>
    </c:legend>
    <c:plotVisOnly val="1"/>
    <c:dispBlanksAs val="gap"/>
    <c:showDLblsOverMax val="0"/>
  </c:chart>
  <c:spPr>
    <a:noFill/>
    <a:ln>
      <a:noFill/>
    </a:ln>
    <a:effectLst/>
  </c:spPr>
  <c:txPr>
    <a:bodyPr/>
    <a:lstStyle/>
    <a:p>
      <a:pPr>
        <a:defRPr/>
      </a:pPr>
      <a:endParaRPr lang="ru-RU"/>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rgbClr val="0A634D"/>
                </a:solidFill>
                <a:latin typeface="+mn-lt"/>
                <a:ea typeface="+mn-ea"/>
                <a:cs typeface="+mn-cs"/>
              </a:defRPr>
            </a:pPr>
            <a:r>
              <a:rPr lang="ru-RU" dirty="0">
                <a:solidFill>
                  <a:srgbClr val="0A634D"/>
                </a:solidFill>
              </a:rPr>
              <a:t>Участница 30 лет </a:t>
            </a:r>
          </a:p>
          <a:p>
            <a:pPr>
              <a:defRPr>
                <a:solidFill>
                  <a:srgbClr val="0A634D"/>
                </a:solidFill>
              </a:defRPr>
            </a:pPr>
            <a:r>
              <a:rPr lang="ru-RU" dirty="0">
                <a:solidFill>
                  <a:srgbClr val="0A634D"/>
                </a:solidFill>
              </a:rPr>
              <a:t>не соблюдение курса</a:t>
            </a:r>
          </a:p>
        </c:rich>
      </c:tx>
      <c:overlay val="0"/>
      <c:spPr>
        <a:noFill/>
        <a:ln>
          <a:noFill/>
        </a:ln>
        <a:effectLst/>
      </c:spPr>
      <c:txPr>
        <a:bodyPr rot="0" spcFirstLastPara="1" vertOverflow="ellipsis" vert="horz" wrap="square" anchor="ctr" anchorCtr="1"/>
        <a:lstStyle/>
        <a:p>
          <a:pPr>
            <a:defRPr sz="1400" b="0" i="0" u="none" strike="noStrike" kern="1200" spc="0" baseline="0">
              <a:solidFill>
                <a:srgbClr val="0A634D"/>
              </a:solidFill>
              <a:latin typeface="+mn-lt"/>
              <a:ea typeface="+mn-ea"/>
              <a:cs typeface="+mn-cs"/>
            </a:defRPr>
          </a:pPr>
          <a:endParaRPr lang="ru-RU"/>
        </a:p>
      </c:txPr>
    </c:title>
    <c:autoTitleDeleted val="0"/>
    <c:plotArea>
      <c:layout/>
      <c:barChart>
        <c:barDir val="col"/>
        <c:grouping val="clustered"/>
        <c:varyColors val="0"/>
        <c:ser>
          <c:idx val="0"/>
          <c:order val="0"/>
          <c:tx>
            <c:strRef>
              <c:f>Лист3!$B$1</c:f>
              <c:strCache>
                <c:ptCount val="1"/>
                <c:pt idx="0">
                  <c:v>До </c:v>
                </c:pt>
              </c:strCache>
            </c:strRef>
          </c:tx>
          <c:spPr>
            <a:solidFill>
              <a:schemeClr val="accent1"/>
            </a:solidFill>
            <a:ln>
              <a:noFill/>
            </a:ln>
            <a:effectLst/>
          </c:spPr>
          <c:invertIfNegative val="0"/>
          <c:cat>
            <c:strRef>
              <c:f>Лист3!$A$2:$A$8</c:f>
              <c:strCache>
                <c:ptCount val="7"/>
                <c:pt idx="0">
                  <c:v>Увлажненность</c:v>
                </c:pt>
                <c:pt idx="1">
                  <c:v>Эластичность</c:v>
                </c:pt>
                <c:pt idx="2">
                  <c:v>Расширенные поры</c:v>
                </c:pt>
                <c:pt idx="3">
                  <c:v>Пигментация</c:v>
                </c:pt>
                <c:pt idx="4">
                  <c:v>Акне</c:v>
                </c:pt>
                <c:pt idx="5">
                  <c:v>Глубина морщин</c:v>
                </c:pt>
                <c:pt idx="6">
                  <c:v>Чувствительность</c:v>
                </c:pt>
              </c:strCache>
            </c:strRef>
          </c:cat>
          <c:val>
            <c:numRef>
              <c:f>Лист3!$B$2:$B$8</c:f>
              <c:numCache>
                <c:formatCode>General</c:formatCode>
                <c:ptCount val="7"/>
                <c:pt idx="0">
                  <c:v>48</c:v>
                </c:pt>
                <c:pt idx="1">
                  <c:v>52</c:v>
                </c:pt>
                <c:pt idx="2">
                  <c:v>34</c:v>
                </c:pt>
                <c:pt idx="3">
                  <c:v>51</c:v>
                </c:pt>
                <c:pt idx="4">
                  <c:v>53</c:v>
                </c:pt>
                <c:pt idx="5">
                  <c:v>49</c:v>
                </c:pt>
                <c:pt idx="6">
                  <c:v>2</c:v>
                </c:pt>
              </c:numCache>
            </c:numRef>
          </c:val>
          <c:extLst>
            <c:ext xmlns:c16="http://schemas.microsoft.com/office/drawing/2014/chart" uri="{C3380CC4-5D6E-409C-BE32-E72D297353CC}">
              <c16:uniqueId val="{00000000-DF75-4375-A576-D47FF77DACB8}"/>
            </c:ext>
          </c:extLst>
        </c:ser>
        <c:ser>
          <c:idx val="1"/>
          <c:order val="1"/>
          <c:tx>
            <c:strRef>
              <c:f>Лист3!$C$1</c:f>
              <c:strCache>
                <c:ptCount val="1"/>
                <c:pt idx="0">
                  <c:v>После</c:v>
                </c:pt>
              </c:strCache>
            </c:strRef>
          </c:tx>
          <c:spPr>
            <a:solidFill>
              <a:schemeClr val="accent2"/>
            </a:solidFill>
            <a:ln>
              <a:noFill/>
            </a:ln>
            <a:effectLst/>
          </c:spPr>
          <c:invertIfNegative val="0"/>
          <c:cat>
            <c:strRef>
              <c:f>Лист3!$A$2:$A$8</c:f>
              <c:strCache>
                <c:ptCount val="7"/>
                <c:pt idx="0">
                  <c:v>Увлажненность</c:v>
                </c:pt>
                <c:pt idx="1">
                  <c:v>Эластичность</c:v>
                </c:pt>
                <c:pt idx="2">
                  <c:v>Расширенные поры</c:v>
                </c:pt>
                <c:pt idx="3">
                  <c:v>Пигментация</c:v>
                </c:pt>
                <c:pt idx="4">
                  <c:v>Акне</c:v>
                </c:pt>
                <c:pt idx="5">
                  <c:v>Глубина морщин</c:v>
                </c:pt>
                <c:pt idx="6">
                  <c:v>Чувствительность</c:v>
                </c:pt>
              </c:strCache>
            </c:strRef>
          </c:cat>
          <c:val>
            <c:numRef>
              <c:f>Лист3!$C$2:$C$8</c:f>
              <c:numCache>
                <c:formatCode>General</c:formatCode>
                <c:ptCount val="7"/>
                <c:pt idx="0">
                  <c:v>54</c:v>
                </c:pt>
                <c:pt idx="1">
                  <c:v>58</c:v>
                </c:pt>
                <c:pt idx="2">
                  <c:v>41</c:v>
                </c:pt>
                <c:pt idx="3">
                  <c:v>49</c:v>
                </c:pt>
                <c:pt idx="4">
                  <c:v>74</c:v>
                </c:pt>
                <c:pt idx="5">
                  <c:v>20</c:v>
                </c:pt>
                <c:pt idx="6">
                  <c:v>1</c:v>
                </c:pt>
              </c:numCache>
            </c:numRef>
          </c:val>
          <c:extLst>
            <c:ext xmlns:c16="http://schemas.microsoft.com/office/drawing/2014/chart" uri="{C3380CC4-5D6E-409C-BE32-E72D297353CC}">
              <c16:uniqueId val="{00000001-DF75-4375-A576-D47FF77DACB8}"/>
            </c:ext>
          </c:extLst>
        </c:ser>
        <c:dLbls>
          <c:showLegendKey val="0"/>
          <c:showVal val="0"/>
          <c:showCatName val="0"/>
          <c:showSerName val="0"/>
          <c:showPercent val="0"/>
          <c:showBubbleSize val="0"/>
        </c:dLbls>
        <c:gapWidth val="219"/>
        <c:overlap val="-27"/>
        <c:axId val="433557160"/>
        <c:axId val="433553224"/>
      </c:barChart>
      <c:catAx>
        <c:axId val="43355716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crossAx val="433553224"/>
        <c:crosses val="autoZero"/>
        <c:auto val="1"/>
        <c:lblAlgn val="ctr"/>
        <c:lblOffset val="100"/>
        <c:noMultiLvlLbl val="0"/>
      </c:catAx>
      <c:valAx>
        <c:axId val="43355322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crossAx val="43355716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chart>
  <c:spPr>
    <a:noFill/>
    <a:ln>
      <a:noFill/>
    </a:ln>
    <a:effectLst/>
  </c:spPr>
  <c:txPr>
    <a:bodyPr/>
    <a:lstStyle/>
    <a:p>
      <a:pPr>
        <a:defRPr/>
      </a:pPr>
      <a:endParaRPr lang="ru-RU"/>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ru-RU" dirty="0">
                <a:solidFill>
                  <a:srgbClr val="339B9F"/>
                </a:solidFill>
              </a:rPr>
              <a:t>Участница 50 лет </a:t>
            </a:r>
          </a:p>
          <a:p>
            <a:pPr>
              <a:defRPr/>
            </a:pPr>
            <a:r>
              <a:rPr lang="ru-RU" dirty="0">
                <a:solidFill>
                  <a:srgbClr val="339B9F"/>
                </a:solidFill>
              </a:rPr>
              <a:t>регулярность</a:t>
            </a:r>
            <a:r>
              <a:rPr lang="ru-RU" baseline="0" dirty="0">
                <a:solidFill>
                  <a:srgbClr val="339B9F"/>
                </a:solidFill>
              </a:rPr>
              <a:t> применения и соблюдение всех рекомендаций</a:t>
            </a:r>
            <a:endParaRPr lang="ru-RU" dirty="0">
              <a:solidFill>
                <a:srgbClr val="339B9F"/>
              </a:solidFill>
            </a:endParaRPr>
          </a:p>
        </c:rich>
      </c:tx>
      <c:layout>
        <c:manualLayout>
          <c:xMode val="edge"/>
          <c:yMode val="edge"/>
          <c:x val="0.11502777777777778"/>
          <c:y val="3.7037037037037035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ru-RU"/>
        </a:p>
      </c:txPr>
    </c:title>
    <c:autoTitleDeleted val="0"/>
    <c:plotArea>
      <c:layout/>
      <c:barChart>
        <c:barDir val="col"/>
        <c:grouping val="clustered"/>
        <c:varyColors val="0"/>
        <c:ser>
          <c:idx val="0"/>
          <c:order val="0"/>
          <c:tx>
            <c:strRef>
              <c:f>Лист3!$H$1</c:f>
              <c:strCache>
                <c:ptCount val="1"/>
                <c:pt idx="0">
                  <c:v>До </c:v>
                </c:pt>
              </c:strCache>
            </c:strRef>
          </c:tx>
          <c:spPr>
            <a:solidFill>
              <a:schemeClr val="accent1"/>
            </a:solidFill>
            <a:ln>
              <a:noFill/>
            </a:ln>
            <a:effectLst/>
          </c:spPr>
          <c:invertIfNegative val="0"/>
          <c:cat>
            <c:strRef>
              <c:f>Лист3!$G$2:$G$8</c:f>
              <c:strCache>
                <c:ptCount val="7"/>
                <c:pt idx="0">
                  <c:v>Увлажненность</c:v>
                </c:pt>
                <c:pt idx="1">
                  <c:v>Эластичность</c:v>
                </c:pt>
                <c:pt idx="2">
                  <c:v>Расширенные поры</c:v>
                </c:pt>
                <c:pt idx="3">
                  <c:v>Пигментация</c:v>
                </c:pt>
                <c:pt idx="4">
                  <c:v>Акне</c:v>
                </c:pt>
                <c:pt idx="5">
                  <c:v>Глубина морщин</c:v>
                </c:pt>
                <c:pt idx="6">
                  <c:v>Чувствительность</c:v>
                </c:pt>
              </c:strCache>
            </c:strRef>
          </c:cat>
          <c:val>
            <c:numRef>
              <c:f>Лист3!$H$2:$H$8</c:f>
              <c:numCache>
                <c:formatCode>General</c:formatCode>
                <c:ptCount val="7"/>
                <c:pt idx="0">
                  <c:v>52</c:v>
                </c:pt>
                <c:pt idx="1">
                  <c:v>30</c:v>
                </c:pt>
                <c:pt idx="2">
                  <c:v>28</c:v>
                </c:pt>
                <c:pt idx="3">
                  <c:v>35</c:v>
                </c:pt>
                <c:pt idx="4">
                  <c:v>24</c:v>
                </c:pt>
                <c:pt idx="5">
                  <c:v>64</c:v>
                </c:pt>
                <c:pt idx="6">
                  <c:v>7</c:v>
                </c:pt>
              </c:numCache>
            </c:numRef>
          </c:val>
          <c:extLst>
            <c:ext xmlns:c16="http://schemas.microsoft.com/office/drawing/2014/chart" uri="{C3380CC4-5D6E-409C-BE32-E72D297353CC}">
              <c16:uniqueId val="{00000000-DE65-46A8-8956-69EFAAAD6090}"/>
            </c:ext>
          </c:extLst>
        </c:ser>
        <c:ser>
          <c:idx val="1"/>
          <c:order val="1"/>
          <c:tx>
            <c:strRef>
              <c:f>Лист3!$I$1</c:f>
              <c:strCache>
                <c:ptCount val="1"/>
                <c:pt idx="0">
                  <c:v>После</c:v>
                </c:pt>
              </c:strCache>
            </c:strRef>
          </c:tx>
          <c:spPr>
            <a:solidFill>
              <a:schemeClr val="accent2"/>
            </a:solidFill>
            <a:ln>
              <a:noFill/>
            </a:ln>
            <a:effectLst/>
          </c:spPr>
          <c:invertIfNegative val="0"/>
          <c:cat>
            <c:strRef>
              <c:f>Лист3!$G$2:$G$8</c:f>
              <c:strCache>
                <c:ptCount val="7"/>
                <c:pt idx="0">
                  <c:v>Увлажненность</c:v>
                </c:pt>
                <c:pt idx="1">
                  <c:v>Эластичность</c:v>
                </c:pt>
                <c:pt idx="2">
                  <c:v>Расширенные поры</c:v>
                </c:pt>
                <c:pt idx="3">
                  <c:v>Пигментация</c:v>
                </c:pt>
                <c:pt idx="4">
                  <c:v>Акне</c:v>
                </c:pt>
                <c:pt idx="5">
                  <c:v>Глубина морщин</c:v>
                </c:pt>
                <c:pt idx="6">
                  <c:v>Чувствительность</c:v>
                </c:pt>
              </c:strCache>
            </c:strRef>
          </c:cat>
          <c:val>
            <c:numRef>
              <c:f>Лист3!$I$2:$I$8</c:f>
              <c:numCache>
                <c:formatCode>General</c:formatCode>
                <c:ptCount val="7"/>
                <c:pt idx="0">
                  <c:v>84</c:v>
                </c:pt>
                <c:pt idx="1">
                  <c:v>49</c:v>
                </c:pt>
                <c:pt idx="2">
                  <c:v>28</c:v>
                </c:pt>
                <c:pt idx="3">
                  <c:v>25</c:v>
                </c:pt>
                <c:pt idx="4">
                  <c:v>9</c:v>
                </c:pt>
                <c:pt idx="5">
                  <c:v>20</c:v>
                </c:pt>
                <c:pt idx="6">
                  <c:v>1</c:v>
                </c:pt>
              </c:numCache>
            </c:numRef>
          </c:val>
          <c:extLst>
            <c:ext xmlns:c16="http://schemas.microsoft.com/office/drawing/2014/chart" uri="{C3380CC4-5D6E-409C-BE32-E72D297353CC}">
              <c16:uniqueId val="{00000001-DE65-46A8-8956-69EFAAAD6090}"/>
            </c:ext>
          </c:extLst>
        </c:ser>
        <c:dLbls>
          <c:showLegendKey val="0"/>
          <c:showVal val="0"/>
          <c:showCatName val="0"/>
          <c:showSerName val="0"/>
          <c:showPercent val="0"/>
          <c:showBubbleSize val="0"/>
        </c:dLbls>
        <c:gapWidth val="219"/>
        <c:overlap val="-27"/>
        <c:axId val="211155344"/>
        <c:axId val="211149440"/>
      </c:barChart>
      <c:catAx>
        <c:axId val="2111553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crossAx val="211149440"/>
        <c:crosses val="autoZero"/>
        <c:auto val="1"/>
        <c:lblAlgn val="ctr"/>
        <c:lblOffset val="100"/>
        <c:noMultiLvlLbl val="0"/>
      </c:catAx>
      <c:valAx>
        <c:axId val="21114944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crossAx val="21115534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chart>
  <c:spPr>
    <a:noFill/>
    <a:ln>
      <a:noFill/>
    </a:ln>
    <a:effectLst/>
  </c:spPr>
  <c:txPr>
    <a:bodyPr/>
    <a:lstStyle/>
    <a:p>
      <a:pPr>
        <a:defRPr/>
      </a:pPr>
      <a:endParaRPr lang="ru-RU"/>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ru-RU" dirty="0">
                <a:solidFill>
                  <a:srgbClr val="0A634D"/>
                </a:solidFill>
              </a:rPr>
              <a:t>Ольга </a:t>
            </a:r>
            <a:r>
              <a:rPr lang="ru-RU" dirty="0" err="1">
                <a:solidFill>
                  <a:srgbClr val="0A634D"/>
                </a:solidFill>
              </a:rPr>
              <a:t>Пузикова</a:t>
            </a:r>
            <a:r>
              <a:rPr lang="ru-RU" dirty="0">
                <a:solidFill>
                  <a:srgbClr val="0A634D"/>
                </a:solidFill>
              </a:rPr>
              <a:t> 50 лет</a:t>
            </a:r>
          </a:p>
        </c:rich>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ru-RU"/>
        </a:p>
      </c:txPr>
    </c:title>
    <c:autoTitleDeleted val="0"/>
    <c:plotArea>
      <c:layout/>
      <c:barChart>
        <c:barDir val="col"/>
        <c:grouping val="clustered"/>
        <c:varyColors val="0"/>
        <c:ser>
          <c:idx val="0"/>
          <c:order val="0"/>
          <c:tx>
            <c:strRef>
              <c:f>Лист1!$B$1</c:f>
              <c:strCache>
                <c:ptCount val="1"/>
                <c:pt idx="0">
                  <c:v>до</c:v>
                </c:pt>
              </c:strCache>
            </c:strRef>
          </c:tx>
          <c:spPr>
            <a:solidFill>
              <a:schemeClr val="accent1"/>
            </a:solidFill>
            <a:ln>
              <a:noFill/>
            </a:ln>
            <a:effectLst/>
          </c:spPr>
          <c:invertIfNegative val="0"/>
          <c:cat>
            <c:strRef>
              <c:f>Лист1!$A$2:$A$7</c:f>
              <c:strCache>
                <c:ptCount val="6"/>
                <c:pt idx="0">
                  <c:v>Увлажненность </c:v>
                </c:pt>
                <c:pt idx="1">
                  <c:v>Расширенные поры</c:v>
                </c:pt>
                <c:pt idx="2">
                  <c:v>Пигментация</c:v>
                </c:pt>
                <c:pt idx="3">
                  <c:v>Акне</c:v>
                </c:pt>
                <c:pt idx="4">
                  <c:v>Глубина морщин</c:v>
                </c:pt>
                <c:pt idx="5">
                  <c:v>Чувствительность</c:v>
                </c:pt>
              </c:strCache>
            </c:strRef>
          </c:cat>
          <c:val>
            <c:numRef>
              <c:f>Лист1!$B$2:$B$7</c:f>
              <c:numCache>
                <c:formatCode>General</c:formatCode>
                <c:ptCount val="6"/>
                <c:pt idx="0">
                  <c:v>52</c:v>
                </c:pt>
                <c:pt idx="1">
                  <c:v>28</c:v>
                </c:pt>
                <c:pt idx="2">
                  <c:v>35</c:v>
                </c:pt>
                <c:pt idx="3">
                  <c:v>24</c:v>
                </c:pt>
                <c:pt idx="4">
                  <c:v>64</c:v>
                </c:pt>
                <c:pt idx="5">
                  <c:v>7</c:v>
                </c:pt>
              </c:numCache>
            </c:numRef>
          </c:val>
          <c:extLst>
            <c:ext xmlns:c16="http://schemas.microsoft.com/office/drawing/2014/chart" uri="{C3380CC4-5D6E-409C-BE32-E72D297353CC}">
              <c16:uniqueId val="{00000000-583B-4810-9F4F-B73FC52EC647}"/>
            </c:ext>
          </c:extLst>
        </c:ser>
        <c:ser>
          <c:idx val="1"/>
          <c:order val="1"/>
          <c:tx>
            <c:strRef>
              <c:f>Лист1!$C$1</c:f>
              <c:strCache>
                <c:ptCount val="1"/>
                <c:pt idx="0">
                  <c:v>после</c:v>
                </c:pt>
              </c:strCache>
            </c:strRef>
          </c:tx>
          <c:spPr>
            <a:solidFill>
              <a:schemeClr val="accent3"/>
            </a:solidFill>
            <a:ln>
              <a:noFill/>
            </a:ln>
            <a:effectLst/>
          </c:spPr>
          <c:invertIfNegative val="0"/>
          <c:cat>
            <c:strRef>
              <c:f>Лист1!$A$2:$A$7</c:f>
              <c:strCache>
                <c:ptCount val="6"/>
                <c:pt idx="0">
                  <c:v>Увлажненность </c:v>
                </c:pt>
                <c:pt idx="1">
                  <c:v>Расширенные поры</c:v>
                </c:pt>
                <c:pt idx="2">
                  <c:v>Пигментация</c:v>
                </c:pt>
                <c:pt idx="3">
                  <c:v>Акне</c:v>
                </c:pt>
                <c:pt idx="4">
                  <c:v>Глубина морщин</c:v>
                </c:pt>
                <c:pt idx="5">
                  <c:v>Чувствительность</c:v>
                </c:pt>
              </c:strCache>
            </c:strRef>
          </c:cat>
          <c:val>
            <c:numRef>
              <c:f>Лист1!$C$2:$C$7</c:f>
              <c:numCache>
                <c:formatCode>General</c:formatCode>
                <c:ptCount val="6"/>
                <c:pt idx="0">
                  <c:v>84</c:v>
                </c:pt>
                <c:pt idx="1">
                  <c:v>28</c:v>
                </c:pt>
                <c:pt idx="2">
                  <c:v>25</c:v>
                </c:pt>
                <c:pt idx="3">
                  <c:v>9</c:v>
                </c:pt>
                <c:pt idx="4">
                  <c:v>20</c:v>
                </c:pt>
                <c:pt idx="5">
                  <c:v>1</c:v>
                </c:pt>
              </c:numCache>
            </c:numRef>
          </c:val>
          <c:extLst>
            <c:ext xmlns:c16="http://schemas.microsoft.com/office/drawing/2014/chart" uri="{C3380CC4-5D6E-409C-BE32-E72D297353CC}">
              <c16:uniqueId val="{00000001-583B-4810-9F4F-B73FC52EC647}"/>
            </c:ext>
          </c:extLst>
        </c:ser>
        <c:ser>
          <c:idx val="2"/>
          <c:order val="2"/>
          <c:tx>
            <c:strRef>
              <c:f>Лист1!$D$1</c:f>
              <c:strCache>
                <c:ptCount val="1"/>
                <c:pt idx="0">
                  <c:v>в среднем</c:v>
                </c:pt>
              </c:strCache>
            </c:strRef>
          </c:tx>
          <c:spPr>
            <a:solidFill>
              <a:schemeClr val="accent5"/>
            </a:solidFill>
            <a:ln>
              <a:noFill/>
            </a:ln>
            <a:effectLst/>
          </c:spPr>
          <c:invertIfNegative val="0"/>
          <c:cat>
            <c:strRef>
              <c:f>Лист1!$A$2:$A$7</c:f>
              <c:strCache>
                <c:ptCount val="6"/>
                <c:pt idx="0">
                  <c:v>Увлажненность </c:v>
                </c:pt>
                <c:pt idx="1">
                  <c:v>Расширенные поры</c:v>
                </c:pt>
                <c:pt idx="2">
                  <c:v>Пигментация</c:v>
                </c:pt>
                <c:pt idx="3">
                  <c:v>Акне</c:v>
                </c:pt>
                <c:pt idx="4">
                  <c:v>Глубина морщин</c:v>
                </c:pt>
                <c:pt idx="5">
                  <c:v>Чувствительность</c:v>
                </c:pt>
              </c:strCache>
            </c:strRef>
          </c:cat>
          <c:val>
            <c:numRef>
              <c:f>Лист1!$D$2:$D$7</c:f>
              <c:numCache>
                <c:formatCode>General</c:formatCode>
                <c:ptCount val="6"/>
                <c:pt idx="0">
                  <c:v>40</c:v>
                </c:pt>
                <c:pt idx="1">
                  <c:v>45</c:v>
                </c:pt>
                <c:pt idx="2">
                  <c:v>50</c:v>
                </c:pt>
                <c:pt idx="3">
                  <c:v>50</c:v>
                </c:pt>
                <c:pt idx="4">
                  <c:v>43</c:v>
                </c:pt>
                <c:pt idx="5">
                  <c:v>25</c:v>
                </c:pt>
              </c:numCache>
            </c:numRef>
          </c:val>
          <c:extLst>
            <c:ext xmlns:c16="http://schemas.microsoft.com/office/drawing/2014/chart" uri="{C3380CC4-5D6E-409C-BE32-E72D297353CC}">
              <c16:uniqueId val="{00000002-583B-4810-9F4F-B73FC52EC647}"/>
            </c:ext>
          </c:extLst>
        </c:ser>
        <c:dLbls>
          <c:showLegendKey val="0"/>
          <c:showVal val="0"/>
          <c:showCatName val="0"/>
          <c:showSerName val="0"/>
          <c:showPercent val="0"/>
          <c:showBubbleSize val="0"/>
        </c:dLbls>
        <c:gapWidth val="219"/>
        <c:overlap val="-27"/>
        <c:axId val="451907744"/>
        <c:axId val="451897576"/>
      </c:barChart>
      <c:catAx>
        <c:axId val="4519077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crossAx val="451897576"/>
        <c:crosses val="autoZero"/>
        <c:auto val="1"/>
        <c:lblAlgn val="ctr"/>
        <c:lblOffset val="100"/>
        <c:noMultiLvlLbl val="0"/>
      </c:catAx>
      <c:valAx>
        <c:axId val="45189757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crossAx val="451907744"/>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chart>
  <c:spPr>
    <a:noFill/>
    <a:ln>
      <a:noFill/>
    </a:ln>
    <a:effectLst/>
  </c:spPr>
  <c:txPr>
    <a:bodyPr/>
    <a:lstStyle/>
    <a:p>
      <a:pPr>
        <a:defRPr/>
      </a:pPr>
      <a:endParaRPr lang="ru-RU"/>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rgbClr val="0A634D"/>
                </a:solidFill>
                <a:latin typeface="+mn-lt"/>
                <a:ea typeface="+mn-ea"/>
                <a:cs typeface="+mn-cs"/>
              </a:defRPr>
            </a:pPr>
            <a:r>
              <a:rPr lang="ru-RU" dirty="0">
                <a:solidFill>
                  <a:srgbClr val="0A634D"/>
                </a:solidFill>
              </a:rPr>
              <a:t>Александра</a:t>
            </a:r>
            <a:r>
              <a:rPr lang="ru-RU" baseline="0" dirty="0">
                <a:solidFill>
                  <a:srgbClr val="0A634D"/>
                </a:solidFill>
              </a:rPr>
              <a:t> Франк 30 лет</a:t>
            </a:r>
            <a:endParaRPr lang="ru-RU" dirty="0">
              <a:solidFill>
                <a:srgbClr val="0A634D"/>
              </a:solidFill>
            </a:endParaRPr>
          </a:p>
        </c:rich>
      </c:tx>
      <c:layout/>
      <c:overlay val="0"/>
      <c:spPr>
        <a:noFill/>
        <a:ln>
          <a:noFill/>
        </a:ln>
        <a:effectLst/>
      </c:spPr>
      <c:txPr>
        <a:bodyPr rot="0" spcFirstLastPara="1" vertOverflow="ellipsis" vert="horz" wrap="square" anchor="ctr" anchorCtr="1"/>
        <a:lstStyle/>
        <a:p>
          <a:pPr>
            <a:defRPr sz="1400" b="0" i="0" u="none" strike="noStrike" kern="1200" spc="0" baseline="0">
              <a:solidFill>
                <a:srgbClr val="0A634D"/>
              </a:solidFill>
              <a:latin typeface="+mn-lt"/>
              <a:ea typeface="+mn-ea"/>
              <a:cs typeface="+mn-cs"/>
            </a:defRPr>
          </a:pPr>
          <a:endParaRPr lang="ru-RU"/>
        </a:p>
      </c:txPr>
    </c:title>
    <c:autoTitleDeleted val="0"/>
    <c:plotArea>
      <c:layout/>
      <c:barChart>
        <c:barDir val="col"/>
        <c:grouping val="clustered"/>
        <c:varyColors val="0"/>
        <c:ser>
          <c:idx val="0"/>
          <c:order val="0"/>
          <c:tx>
            <c:strRef>
              <c:f>Лист1!$J$1</c:f>
              <c:strCache>
                <c:ptCount val="1"/>
                <c:pt idx="0">
                  <c:v>до</c:v>
                </c:pt>
              </c:strCache>
            </c:strRef>
          </c:tx>
          <c:spPr>
            <a:solidFill>
              <a:schemeClr val="accent1"/>
            </a:solidFill>
            <a:ln>
              <a:noFill/>
            </a:ln>
            <a:effectLst/>
          </c:spPr>
          <c:invertIfNegative val="0"/>
          <c:cat>
            <c:strRef>
              <c:f>Лист1!$I$2:$I$7</c:f>
              <c:strCache>
                <c:ptCount val="6"/>
                <c:pt idx="0">
                  <c:v>Увлажненность </c:v>
                </c:pt>
                <c:pt idx="1">
                  <c:v>Расширенные поры</c:v>
                </c:pt>
                <c:pt idx="2">
                  <c:v>Пигментация</c:v>
                </c:pt>
                <c:pt idx="3">
                  <c:v>Акне</c:v>
                </c:pt>
                <c:pt idx="4">
                  <c:v>Глубина морщин</c:v>
                </c:pt>
                <c:pt idx="5">
                  <c:v>Чувствительность</c:v>
                </c:pt>
              </c:strCache>
            </c:strRef>
          </c:cat>
          <c:val>
            <c:numRef>
              <c:f>Лист1!$J$2:$J$7</c:f>
              <c:numCache>
                <c:formatCode>General</c:formatCode>
                <c:ptCount val="6"/>
                <c:pt idx="0">
                  <c:v>28</c:v>
                </c:pt>
                <c:pt idx="1">
                  <c:v>83</c:v>
                </c:pt>
                <c:pt idx="2">
                  <c:v>84</c:v>
                </c:pt>
                <c:pt idx="3">
                  <c:v>72</c:v>
                </c:pt>
                <c:pt idx="4">
                  <c:v>28</c:v>
                </c:pt>
                <c:pt idx="5">
                  <c:v>10</c:v>
                </c:pt>
              </c:numCache>
            </c:numRef>
          </c:val>
          <c:extLst>
            <c:ext xmlns:c16="http://schemas.microsoft.com/office/drawing/2014/chart" uri="{C3380CC4-5D6E-409C-BE32-E72D297353CC}">
              <c16:uniqueId val="{00000000-BF34-4BFD-83DF-FE26EB79F15E}"/>
            </c:ext>
          </c:extLst>
        </c:ser>
        <c:ser>
          <c:idx val="1"/>
          <c:order val="1"/>
          <c:tx>
            <c:strRef>
              <c:f>Лист1!$K$1</c:f>
              <c:strCache>
                <c:ptCount val="1"/>
                <c:pt idx="0">
                  <c:v>после</c:v>
                </c:pt>
              </c:strCache>
            </c:strRef>
          </c:tx>
          <c:spPr>
            <a:solidFill>
              <a:schemeClr val="accent3"/>
            </a:solidFill>
            <a:ln>
              <a:noFill/>
            </a:ln>
            <a:effectLst/>
          </c:spPr>
          <c:invertIfNegative val="0"/>
          <c:cat>
            <c:strRef>
              <c:f>Лист1!$I$2:$I$7</c:f>
              <c:strCache>
                <c:ptCount val="6"/>
                <c:pt idx="0">
                  <c:v>Увлажненность </c:v>
                </c:pt>
                <c:pt idx="1">
                  <c:v>Расширенные поры</c:v>
                </c:pt>
                <c:pt idx="2">
                  <c:v>Пигментация</c:v>
                </c:pt>
                <c:pt idx="3">
                  <c:v>Акне</c:v>
                </c:pt>
                <c:pt idx="4">
                  <c:v>Глубина морщин</c:v>
                </c:pt>
                <c:pt idx="5">
                  <c:v>Чувствительность</c:v>
                </c:pt>
              </c:strCache>
            </c:strRef>
          </c:cat>
          <c:val>
            <c:numRef>
              <c:f>Лист1!$K$2:$K$7</c:f>
              <c:numCache>
                <c:formatCode>General</c:formatCode>
                <c:ptCount val="6"/>
                <c:pt idx="0">
                  <c:v>39</c:v>
                </c:pt>
                <c:pt idx="1">
                  <c:v>80</c:v>
                </c:pt>
                <c:pt idx="2">
                  <c:v>40</c:v>
                </c:pt>
                <c:pt idx="3">
                  <c:v>84</c:v>
                </c:pt>
                <c:pt idx="4">
                  <c:v>27</c:v>
                </c:pt>
                <c:pt idx="5">
                  <c:v>11</c:v>
                </c:pt>
              </c:numCache>
            </c:numRef>
          </c:val>
          <c:extLst>
            <c:ext xmlns:c16="http://schemas.microsoft.com/office/drawing/2014/chart" uri="{C3380CC4-5D6E-409C-BE32-E72D297353CC}">
              <c16:uniqueId val="{00000001-BF34-4BFD-83DF-FE26EB79F15E}"/>
            </c:ext>
          </c:extLst>
        </c:ser>
        <c:ser>
          <c:idx val="2"/>
          <c:order val="2"/>
          <c:tx>
            <c:strRef>
              <c:f>Лист1!$L$1</c:f>
              <c:strCache>
                <c:ptCount val="1"/>
                <c:pt idx="0">
                  <c:v>в среднем</c:v>
                </c:pt>
              </c:strCache>
            </c:strRef>
          </c:tx>
          <c:spPr>
            <a:solidFill>
              <a:schemeClr val="accent5"/>
            </a:solidFill>
            <a:ln>
              <a:noFill/>
            </a:ln>
            <a:effectLst/>
          </c:spPr>
          <c:invertIfNegative val="0"/>
          <c:cat>
            <c:strRef>
              <c:f>Лист1!$I$2:$I$7</c:f>
              <c:strCache>
                <c:ptCount val="6"/>
                <c:pt idx="0">
                  <c:v>Увлажненность </c:v>
                </c:pt>
                <c:pt idx="1">
                  <c:v>Расширенные поры</c:v>
                </c:pt>
                <c:pt idx="2">
                  <c:v>Пигментация</c:v>
                </c:pt>
                <c:pt idx="3">
                  <c:v>Акне</c:v>
                </c:pt>
                <c:pt idx="4">
                  <c:v>Глубина морщин</c:v>
                </c:pt>
                <c:pt idx="5">
                  <c:v>Чувствительность</c:v>
                </c:pt>
              </c:strCache>
            </c:strRef>
          </c:cat>
          <c:val>
            <c:numRef>
              <c:f>Лист1!$L$2:$L$7</c:f>
              <c:numCache>
                <c:formatCode>General</c:formatCode>
                <c:ptCount val="6"/>
                <c:pt idx="0">
                  <c:v>48</c:v>
                </c:pt>
                <c:pt idx="1">
                  <c:v>35</c:v>
                </c:pt>
                <c:pt idx="2">
                  <c:v>32</c:v>
                </c:pt>
                <c:pt idx="3">
                  <c:v>38</c:v>
                </c:pt>
                <c:pt idx="4">
                  <c:v>20</c:v>
                </c:pt>
                <c:pt idx="5">
                  <c:v>19</c:v>
                </c:pt>
              </c:numCache>
            </c:numRef>
          </c:val>
          <c:extLst>
            <c:ext xmlns:c16="http://schemas.microsoft.com/office/drawing/2014/chart" uri="{C3380CC4-5D6E-409C-BE32-E72D297353CC}">
              <c16:uniqueId val="{00000002-BF34-4BFD-83DF-FE26EB79F15E}"/>
            </c:ext>
          </c:extLst>
        </c:ser>
        <c:dLbls>
          <c:showLegendKey val="0"/>
          <c:showVal val="0"/>
          <c:showCatName val="0"/>
          <c:showSerName val="0"/>
          <c:showPercent val="0"/>
          <c:showBubbleSize val="0"/>
        </c:dLbls>
        <c:gapWidth val="219"/>
        <c:overlap val="-27"/>
        <c:axId val="461802256"/>
        <c:axId val="461801272"/>
      </c:barChart>
      <c:catAx>
        <c:axId val="46180225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crossAx val="461801272"/>
        <c:crosses val="autoZero"/>
        <c:auto val="1"/>
        <c:lblAlgn val="ctr"/>
        <c:lblOffset val="100"/>
        <c:noMultiLvlLbl val="0"/>
      </c:catAx>
      <c:valAx>
        <c:axId val="46180127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crossAx val="461802256"/>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chart>
  <c:spPr>
    <a:noFill/>
    <a:ln>
      <a:noFill/>
    </a:ln>
    <a:effectLst/>
  </c:spPr>
  <c:txPr>
    <a:bodyPr/>
    <a:lstStyle/>
    <a:p>
      <a:pPr>
        <a:defRPr/>
      </a:pPr>
      <a:endParaRPr lang="ru-RU"/>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rgbClr val="0A634D"/>
                </a:solidFill>
                <a:latin typeface="+mn-lt"/>
                <a:ea typeface="+mn-ea"/>
                <a:cs typeface="+mn-cs"/>
              </a:defRPr>
            </a:pPr>
            <a:r>
              <a:rPr lang="ru-RU" dirty="0">
                <a:solidFill>
                  <a:srgbClr val="0A634D"/>
                </a:solidFill>
              </a:rPr>
              <a:t>Галина Лазаренко</a:t>
            </a:r>
            <a:r>
              <a:rPr lang="ru-RU" baseline="0" dirty="0">
                <a:solidFill>
                  <a:srgbClr val="0A634D"/>
                </a:solidFill>
              </a:rPr>
              <a:t> 60 лет</a:t>
            </a:r>
            <a:endParaRPr lang="ru-RU" dirty="0">
              <a:solidFill>
                <a:srgbClr val="0A634D"/>
              </a:solidFill>
            </a:endParaRPr>
          </a:p>
        </c:rich>
      </c:tx>
      <c:layout/>
      <c:overlay val="0"/>
      <c:spPr>
        <a:noFill/>
        <a:ln>
          <a:noFill/>
        </a:ln>
        <a:effectLst/>
      </c:spPr>
      <c:txPr>
        <a:bodyPr rot="0" spcFirstLastPara="1" vertOverflow="ellipsis" vert="horz" wrap="square" anchor="ctr" anchorCtr="1"/>
        <a:lstStyle/>
        <a:p>
          <a:pPr>
            <a:defRPr sz="1400" b="0" i="0" u="none" strike="noStrike" kern="1200" spc="0" baseline="0">
              <a:solidFill>
                <a:srgbClr val="0A634D"/>
              </a:solidFill>
              <a:latin typeface="+mn-lt"/>
              <a:ea typeface="+mn-ea"/>
              <a:cs typeface="+mn-cs"/>
            </a:defRPr>
          </a:pPr>
          <a:endParaRPr lang="ru-RU"/>
        </a:p>
      </c:txPr>
    </c:title>
    <c:autoTitleDeleted val="0"/>
    <c:plotArea>
      <c:layout/>
      <c:barChart>
        <c:barDir val="col"/>
        <c:grouping val="clustered"/>
        <c:varyColors val="0"/>
        <c:ser>
          <c:idx val="0"/>
          <c:order val="0"/>
          <c:tx>
            <c:strRef>
              <c:f>Лист1!$Q$1</c:f>
              <c:strCache>
                <c:ptCount val="1"/>
                <c:pt idx="0">
                  <c:v>до</c:v>
                </c:pt>
              </c:strCache>
            </c:strRef>
          </c:tx>
          <c:spPr>
            <a:solidFill>
              <a:schemeClr val="accent1"/>
            </a:solidFill>
            <a:ln>
              <a:noFill/>
            </a:ln>
            <a:effectLst/>
          </c:spPr>
          <c:invertIfNegative val="0"/>
          <c:cat>
            <c:strRef>
              <c:f>Лист1!$P$2:$P$7</c:f>
              <c:strCache>
                <c:ptCount val="6"/>
                <c:pt idx="0">
                  <c:v>Увлажненность </c:v>
                </c:pt>
                <c:pt idx="1">
                  <c:v>Расширенные поры</c:v>
                </c:pt>
                <c:pt idx="2">
                  <c:v>Пигментация</c:v>
                </c:pt>
                <c:pt idx="3">
                  <c:v>Акне</c:v>
                </c:pt>
                <c:pt idx="4">
                  <c:v>Глубина морщин</c:v>
                </c:pt>
                <c:pt idx="5">
                  <c:v>Чувствительность</c:v>
                </c:pt>
              </c:strCache>
            </c:strRef>
          </c:cat>
          <c:val>
            <c:numRef>
              <c:f>Лист1!$Q$2:$Q$7</c:f>
              <c:numCache>
                <c:formatCode>General</c:formatCode>
                <c:ptCount val="6"/>
                <c:pt idx="0">
                  <c:v>36</c:v>
                </c:pt>
                <c:pt idx="1">
                  <c:v>44</c:v>
                </c:pt>
                <c:pt idx="2">
                  <c:v>90</c:v>
                </c:pt>
                <c:pt idx="3">
                  <c:v>77</c:v>
                </c:pt>
                <c:pt idx="4">
                  <c:v>35</c:v>
                </c:pt>
                <c:pt idx="5">
                  <c:v>2</c:v>
                </c:pt>
              </c:numCache>
            </c:numRef>
          </c:val>
          <c:extLst>
            <c:ext xmlns:c16="http://schemas.microsoft.com/office/drawing/2014/chart" uri="{C3380CC4-5D6E-409C-BE32-E72D297353CC}">
              <c16:uniqueId val="{00000000-5D62-4B85-A233-38F677C6D8C9}"/>
            </c:ext>
          </c:extLst>
        </c:ser>
        <c:ser>
          <c:idx val="1"/>
          <c:order val="1"/>
          <c:tx>
            <c:strRef>
              <c:f>Лист1!$R$1</c:f>
              <c:strCache>
                <c:ptCount val="1"/>
                <c:pt idx="0">
                  <c:v>после</c:v>
                </c:pt>
              </c:strCache>
            </c:strRef>
          </c:tx>
          <c:spPr>
            <a:solidFill>
              <a:schemeClr val="accent3"/>
            </a:solidFill>
            <a:ln>
              <a:noFill/>
            </a:ln>
            <a:effectLst/>
          </c:spPr>
          <c:invertIfNegative val="0"/>
          <c:cat>
            <c:strRef>
              <c:f>Лист1!$P$2:$P$7</c:f>
              <c:strCache>
                <c:ptCount val="6"/>
                <c:pt idx="0">
                  <c:v>Увлажненность </c:v>
                </c:pt>
                <c:pt idx="1">
                  <c:v>Расширенные поры</c:v>
                </c:pt>
                <c:pt idx="2">
                  <c:v>Пигментация</c:v>
                </c:pt>
                <c:pt idx="3">
                  <c:v>Акне</c:v>
                </c:pt>
                <c:pt idx="4">
                  <c:v>Глубина морщин</c:v>
                </c:pt>
                <c:pt idx="5">
                  <c:v>Чувствительность</c:v>
                </c:pt>
              </c:strCache>
            </c:strRef>
          </c:cat>
          <c:val>
            <c:numRef>
              <c:f>Лист1!$R$2:$R$7</c:f>
              <c:numCache>
                <c:formatCode>General</c:formatCode>
                <c:ptCount val="6"/>
                <c:pt idx="0">
                  <c:v>55</c:v>
                </c:pt>
                <c:pt idx="1">
                  <c:v>28</c:v>
                </c:pt>
                <c:pt idx="2">
                  <c:v>34</c:v>
                </c:pt>
                <c:pt idx="3">
                  <c:v>39</c:v>
                </c:pt>
                <c:pt idx="4">
                  <c:v>31</c:v>
                </c:pt>
                <c:pt idx="5">
                  <c:v>11</c:v>
                </c:pt>
              </c:numCache>
            </c:numRef>
          </c:val>
          <c:extLst>
            <c:ext xmlns:c16="http://schemas.microsoft.com/office/drawing/2014/chart" uri="{C3380CC4-5D6E-409C-BE32-E72D297353CC}">
              <c16:uniqueId val="{00000001-5D62-4B85-A233-38F677C6D8C9}"/>
            </c:ext>
          </c:extLst>
        </c:ser>
        <c:ser>
          <c:idx val="2"/>
          <c:order val="2"/>
          <c:tx>
            <c:strRef>
              <c:f>Лист1!$S$1</c:f>
              <c:strCache>
                <c:ptCount val="1"/>
                <c:pt idx="0">
                  <c:v>в среднем</c:v>
                </c:pt>
              </c:strCache>
            </c:strRef>
          </c:tx>
          <c:spPr>
            <a:solidFill>
              <a:schemeClr val="accent5"/>
            </a:solidFill>
            <a:ln>
              <a:noFill/>
            </a:ln>
            <a:effectLst/>
          </c:spPr>
          <c:invertIfNegative val="0"/>
          <c:cat>
            <c:strRef>
              <c:f>Лист1!$P$2:$P$7</c:f>
              <c:strCache>
                <c:ptCount val="6"/>
                <c:pt idx="0">
                  <c:v>Увлажненность </c:v>
                </c:pt>
                <c:pt idx="1">
                  <c:v>Расширенные поры</c:v>
                </c:pt>
                <c:pt idx="2">
                  <c:v>Пигментация</c:v>
                </c:pt>
                <c:pt idx="3">
                  <c:v>Акне</c:v>
                </c:pt>
                <c:pt idx="4">
                  <c:v>Глубина морщин</c:v>
                </c:pt>
                <c:pt idx="5">
                  <c:v>Чувствительность</c:v>
                </c:pt>
              </c:strCache>
            </c:strRef>
          </c:cat>
          <c:val>
            <c:numRef>
              <c:f>Лист1!$S$2:$S$7</c:f>
              <c:numCache>
                <c:formatCode>General</c:formatCode>
                <c:ptCount val="6"/>
                <c:pt idx="0">
                  <c:v>40</c:v>
                </c:pt>
                <c:pt idx="1">
                  <c:v>45</c:v>
                </c:pt>
                <c:pt idx="2">
                  <c:v>55</c:v>
                </c:pt>
                <c:pt idx="3">
                  <c:v>50</c:v>
                </c:pt>
                <c:pt idx="4">
                  <c:v>52</c:v>
                </c:pt>
                <c:pt idx="5">
                  <c:v>27</c:v>
                </c:pt>
              </c:numCache>
            </c:numRef>
          </c:val>
          <c:extLst>
            <c:ext xmlns:c16="http://schemas.microsoft.com/office/drawing/2014/chart" uri="{C3380CC4-5D6E-409C-BE32-E72D297353CC}">
              <c16:uniqueId val="{00000002-5D62-4B85-A233-38F677C6D8C9}"/>
            </c:ext>
          </c:extLst>
        </c:ser>
        <c:dLbls>
          <c:showLegendKey val="0"/>
          <c:showVal val="0"/>
          <c:showCatName val="0"/>
          <c:showSerName val="0"/>
          <c:showPercent val="0"/>
          <c:showBubbleSize val="0"/>
        </c:dLbls>
        <c:gapWidth val="219"/>
        <c:overlap val="-27"/>
        <c:axId val="450340000"/>
        <c:axId val="450349512"/>
      </c:barChart>
      <c:catAx>
        <c:axId val="45034000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crossAx val="450349512"/>
        <c:crosses val="autoZero"/>
        <c:auto val="1"/>
        <c:lblAlgn val="ctr"/>
        <c:lblOffset val="100"/>
        <c:noMultiLvlLbl val="0"/>
      </c:catAx>
      <c:valAx>
        <c:axId val="45034951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crossAx val="450340000"/>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chart>
  <c:spPr>
    <a:noFill/>
    <a:ln>
      <a:noFill/>
    </a:ln>
    <a:effectLst/>
  </c:spPr>
  <c:txPr>
    <a:bodyPr/>
    <a:lstStyle/>
    <a:p>
      <a:pPr>
        <a:defRPr/>
      </a:pPr>
      <a:endParaRPr lang="ru-RU"/>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cs:styleClr val="auto"/>
    </cs:fontRef>
    <cs:defRPr sz="133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33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 name="Header Placeholder 1"/>
          <p:cNvSpPr>
            <a:spLocks noGrp="1"/>
          </p:cNvSpPr>
          <p:nvPr>
            <p:ph type="hdr" sz="quarter"/>
          </p:nvPr>
        </p:nvSpPr>
        <p:spPr bwMode="gray">
          <a:xfrm>
            <a:off x="182216" y="176715"/>
            <a:ext cx="5983605" cy="178569"/>
          </a:xfrm>
          <a:prstGeom prst="rect">
            <a:avLst/>
          </a:prstGeom>
        </p:spPr>
        <p:txBody>
          <a:bodyPr vert="horz" lIns="0" tIns="0" rIns="0" bIns="0" rtlCol="0"/>
          <a:lstStyle>
            <a:lvl1pPr algn="l">
              <a:defRPr sz="700"/>
            </a:lvl1pPr>
            <a:lvl2pPr marL="4563" indent="0">
              <a:defRPr sz="700"/>
            </a:lvl2pPr>
            <a:lvl3pPr marL="0" indent="0">
              <a:defRPr sz="700"/>
            </a:lvl3pPr>
            <a:lvl4pPr marL="4563" indent="0">
              <a:defRPr sz="700"/>
            </a:lvl4pPr>
            <a:lvl5pPr marL="0" indent="0">
              <a:defRPr sz="700"/>
            </a:lvl5pPr>
            <a:lvl6pPr marL="4563" indent="0">
              <a:defRPr sz="700"/>
            </a:lvl6pPr>
            <a:lvl7pPr marL="0" indent="0">
              <a:defRPr sz="700"/>
            </a:lvl7pPr>
            <a:lvl8pPr marL="4563" indent="0">
              <a:defRPr sz="700"/>
            </a:lvl8pPr>
            <a:lvl9pPr marL="0" indent="0">
              <a:defRPr sz="700"/>
            </a:lvl9pPr>
          </a:lstStyle>
          <a:p>
            <a:endParaRPr lang="en-US" dirty="0"/>
          </a:p>
        </p:txBody>
      </p:sp>
      <p:sp>
        <p:nvSpPr>
          <p:cNvPr id="12" name="Date Placeholder 2"/>
          <p:cNvSpPr>
            <a:spLocks noGrp="1"/>
          </p:cNvSpPr>
          <p:nvPr>
            <p:ph type="dt" sz="quarter" idx="1"/>
          </p:nvPr>
        </p:nvSpPr>
        <p:spPr bwMode="gray">
          <a:xfrm>
            <a:off x="6216864" y="10247862"/>
            <a:ext cx="492259" cy="178569"/>
          </a:xfrm>
          <a:prstGeom prst="rect">
            <a:avLst/>
          </a:prstGeom>
        </p:spPr>
        <p:txBody>
          <a:bodyPr vert="horz" lIns="0" tIns="0" rIns="0" bIns="0" rtlCol="0" anchor="b"/>
          <a:lstStyle>
            <a:lvl1pPr algn="l">
              <a:defRPr sz="700">
                <a:noFill/>
              </a:defRPr>
            </a:lvl1pPr>
            <a:lvl2pPr marL="0" indent="0">
              <a:defRPr sz="700">
                <a:noFill/>
              </a:defRPr>
            </a:lvl2pPr>
            <a:lvl3pPr marL="0" indent="0" algn="l">
              <a:defRPr sz="700">
                <a:noFill/>
              </a:defRPr>
            </a:lvl3pPr>
            <a:lvl4pPr marL="0" indent="0">
              <a:defRPr sz="700">
                <a:noFill/>
              </a:defRPr>
            </a:lvl4pPr>
            <a:lvl5pPr marL="0" indent="0">
              <a:defRPr sz="700">
                <a:noFill/>
              </a:defRPr>
            </a:lvl5pPr>
            <a:lvl6pPr marL="0" indent="0">
              <a:defRPr sz="700">
                <a:noFill/>
              </a:defRPr>
            </a:lvl6pPr>
            <a:lvl7pPr marL="0" indent="0">
              <a:defRPr sz="700">
                <a:noFill/>
              </a:defRPr>
            </a:lvl7pPr>
            <a:lvl8pPr marL="0" indent="0">
              <a:defRPr sz="700">
                <a:noFill/>
              </a:defRPr>
            </a:lvl8pPr>
            <a:lvl9pPr marL="0" indent="0">
              <a:defRPr sz="700">
                <a:noFill/>
              </a:defRPr>
            </a:lvl9pPr>
          </a:lstStyle>
          <a:p>
            <a:fld id="{D4C110CA-FC68-43DA-BD62-0A387A11A067}" type="datetimeFigureOut">
              <a:rPr lang="en-US" smtClean="0"/>
              <a:pPr/>
              <a:t>6/23/2021</a:t>
            </a:fld>
            <a:endParaRPr lang="en-US" dirty="0"/>
          </a:p>
        </p:txBody>
      </p:sp>
      <p:sp>
        <p:nvSpPr>
          <p:cNvPr id="13" name="Footer Placeholder 3"/>
          <p:cNvSpPr>
            <a:spLocks noGrp="1"/>
          </p:cNvSpPr>
          <p:nvPr>
            <p:ph type="ftr" sz="quarter" idx="2"/>
          </p:nvPr>
        </p:nvSpPr>
        <p:spPr bwMode="gray">
          <a:xfrm>
            <a:off x="494926" y="10247862"/>
            <a:ext cx="5567925" cy="178569"/>
          </a:xfrm>
          <a:prstGeom prst="rect">
            <a:avLst/>
          </a:prstGeom>
        </p:spPr>
        <p:txBody>
          <a:bodyPr vert="horz" lIns="0" tIns="0" rIns="0" bIns="0" rtlCol="0" anchor="b"/>
          <a:lstStyle>
            <a:lvl1pPr algn="l">
              <a:defRPr sz="700"/>
            </a:lvl1pPr>
            <a:lvl2pPr marL="4563" indent="0">
              <a:defRPr sz="700">
                <a:solidFill>
                  <a:schemeClr val="tx1"/>
                </a:solidFill>
              </a:defRPr>
            </a:lvl2pPr>
            <a:lvl3pPr marL="0" indent="0">
              <a:defRPr sz="700"/>
            </a:lvl3pPr>
            <a:lvl4pPr marL="4563" indent="0">
              <a:defRPr sz="700"/>
            </a:lvl4pPr>
            <a:lvl5pPr marL="0" indent="0">
              <a:defRPr sz="700"/>
            </a:lvl5pPr>
            <a:lvl6pPr marL="4563" indent="0">
              <a:defRPr sz="700"/>
            </a:lvl6pPr>
            <a:lvl7pPr marL="0" indent="0">
              <a:defRPr sz="700"/>
            </a:lvl7pPr>
            <a:lvl8pPr marL="4563" indent="0">
              <a:defRPr sz="700"/>
            </a:lvl8pPr>
            <a:lvl9pPr marL="0" indent="0">
              <a:defRPr sz="700"/>
            </a:lvl9pPr>
          </a:lstStyle>
          <a:p>
            <a:endParaRPr lang="en-US" dirty="0"/>
          </a:p>
        </p:txBody>
      </p:sp>
      <p:sp>
        <p:nvSpPr>
          <p:cNvPr id="14" name="Slide Number Placeholder 4"/>
          <p:cNvSpPr>
            <a:spLocks noGrp="1"/>
          </p:cNvSpPr>
          <p:nvPr>
            <p:ph type="sldNum" sz="quarter" idx="3"/>
          </p:nvPr>
        </p:nvSpPr>
        <p:spPr bwMode="gray">
          <a:xfrm>
            <a:off x="175703" y="10247862"/>
            <a:ext cx="190528" cy="178569"/>
          </a:xfrm>
          <a:prstGeom prst="rect">
            <a:avLst/>
          </a:prstGeom>
        </p:spPr>
        <p:txBody>
          <a:bodyPr vert="horz" lIns="0" tIns="0" rIns="0" bIns="0" rtlCol="0" anchor="b"/>
          <a:lstStyle>
            <a:lvl1pPr algn="r">
              <a:defRPr sz="700"/>
            </a:lvl1pPr>
            <a:lvl2pPr marL="0" indent="0">
              <a:defRPr sz="700"/>
            </a:lvl2pPr>
            <a:lvl3pPr marL="0" indent="0">
              <a:defRPr sz="700"/>
            </a:lvl3pPr>
            <a:lvl4pPr marL="0" indent="0">
              <a:defRPr sz="700"/>
            </a:lvl4pPr>
            <a:lvl5pPr marL="0" indent="0">
              <a:defRPr sz="700"/>
            </a:lvl5pPr>
            <a:lvl6pPr marL="0" indent="0">
              <a:defRPr sz="700"/>
            </a:lvl6pPr>
            <a:lvl7pPr marL="0" indent="0">
              <a:defRPr sz="700"/>
            </a:lvl7pPr>
            <a:lvl8pPr marL="0" indent="0">
              <a:defRPr sz="700"/>
            </a:lvl8pPr>
            <a:lvl9pPr marL="0" indent="0">
              <a:defRPr sz="700"/>
            </a:lvl9pPr>
          </a:lstStyle>
          <a:p>
            <a:fld id="{32F3CE37-8989-471A-BC57-D3CAAD03839D}" type="slidenum">
              <a:rPr lang="en-US" smtClean="0"/>
              <a:pPr/>
              <a:t>‹#›</a:t>
            </a:fld>
            <a:endParaRPr lang="en-US" dirty="0"/>
          </a:p>
        </p:txBody>
      </p:sp>
      <p:pic>
        <p:nvPicPr>
          <p:cNvPr id="15" name="Picture 2" descr="\\nas-mainz\Projekte_vertraulich\Bayer\17-0612_Fischer_CI-Redesign\vom Kunden\Bayer_Cross_2017_on-Screen_RGB_170630.wm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gray">
          <a:xfrm>
            <a:off x="6344694" y="198300"/>
            <a:ext cx="364430" cy="3964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05931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wmf"/><Relationship Id="rId1" Type="http://schemas.openxmlformats.org/officeDocument/2006/relationships/theme" Target="../theme/theme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bwMode="gray">
          <a:xfrm>
            <a:off x="565150" y="617538"/>
            <a:ext cx="2470150" cy="1852612"/>
          </a:xfrm>
          <a:prstGeom prst="rect">
            <a:avLst/>
          </a:prstGeom>
          <a:noFill/>
          <a:ln w="12700">
            <a:solidFill>
              <a:schemeClr val="bg1">
                <a:lumMod val="75000"/>
              </a:schemeClr>
            </a:solidFill>
          </a:ln>
        </p:spPr>
        <p:txBody>
          <a:bodyPr vert="horz" lIns="87598" tIns="43799" rIns="87598" bIns="43799" rtlCol="0" anchor="ctr"/>
          <a:lstStyle/>
          <a:p>
            <a:endParaRPr lang="en-US"/>
          </a:p>
        </p:txBody>
      </p:sp>
      <p:sp>
        <p:nvSpPr>
          <p:cNvPr id="5" name="Notes Placeholder 4"/>
          <p:cNvSpPr>
            <a:spLocks noGrp="1"/>
          </p:cNvSpPr>
          <p:nvPr>
            <p:ph type="body" sz="quarter" idx="3"/>
          </p:nvPr>
        </p:nvSpPr>
        <p:spPr bwMode="gray">
          <a:xfrm>
            <a:off x="192788" y="2938490"/>
            <a:ext cx="6506513" cy="6465030"/>
          </a:xfrm>
          <a:prstGeom prst="rect">
            <a:avLst/>
          </a:prstGeom>
        </p:spPr>
        <p:txBody>
          <a:bodyPr vert="horz" lIns="0" tIns="0" rIns="0" bIns="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Header Placeholder 1"/>
          <p:cNvSpPr>
            <a:spLocks noGrp="1"/>
          </p:cNvSpPr>
          <p:nvPr>
            <p:ph type="hdr" sz="quarter"/>
          </p:nvPr>
        </p:nvSpPr>
        <p:spPr bwMode="gray">
          <a:xfrm>
            <a:off x="199933" y="183269"/>
            <a:ext cx="5900408" cy="185193"/>
          </a:xfrm>
          <a:prstGeom prst="rect">
            <a:avLst/>
          </a:prstGeom>
        </p:spPr>
        <p:txBody>
          <a:bodyPr vert="horz" lIns="0" tIns="0" rIns="0" bIns="0" rtlCol="0"/>
          <a:lstStyle>
            <a:lvl1pPr algn="l">
              <a:defRPr sz="700"/>
            </a:lvl1pPr>
            <a:lvl2pPr marL="4563" indent="0">
              <a:defRPr sz="700"/>
            </a:lvl2pPr>
            <a:lvl3pPr marL="0" indent="0">
              <a:defRPr sz="700"/>
            </a:lvl3pPr>
            <a:lvl4pPr marL="4563" indent="0">
              <a:defRPr sz="700"/>
            </a:lvl4pPr>
            <a:lvl5pPr marL="0" indent="0">
              <a:defRPr sz="700"/>
            </a:lvl5pPr>
            <a:lvl6pPr marL="4563" indent="0">
              <a:defRPr sz="700"/>
            </a:lvl6pPr>
            <a:lvl7pPr marL="0" indent="0">
              <a:defRPr sz="700"/>
            </a:lvl7pPr>
            <a:lvl8pPr marL="4563" indent="0">
              <a:defRPr sz="700"/>
            </a:lvl8pPr>
            <a:lvl9pPr marL="0" indent="0">
              <a:defRPr sz="700"/>
            </a:lvl9pPr>
          </a:lstStyle>
          <a:p>
            <a:endParaRPr lang="en-US" dirty="0"/>
          </a:p>
        </p:txBody>
      </p:sp>
      <p:sp>
        <p:nvSpPr>
          <p:cNvPr id="14" name="Date Placeholder 2"/>
          <p:cNvSpPr>
            <a:spLocks noGrp="1"/>
          </p:cNvSpPr>
          <p:nvPr>
            <p:ph type="dt" sz="quarter" idx="1"/>
          </p:nvPr>
        </p:nvSpPr>
        <p:spPr bwMode="gray">
          <a:xfrm>
            <a:off x="6157508" y="9658526"/>
            <a:ext cx="540250" cy="185193"/>
          </a:xfrm>
          <a:prstGeom prst="rect">
            <a:avLst/>
          </a:prstGeom>
        </p:spPr>
        <p:txBody>
          <a:bodyPr vert="horz" lIns="0" tIns="0" rIns="0" bIns="0" rtlCol="0" anchor="b"/>
          <a:lstStyle>
            <a:lvl1pPr algn="l">
              <a:defRPr sz="700">
                <a:noFill/>
              </a:defRPr>
            </a:lvl1pPr>
            <a:lvl2pPr marL="0" indent="0">
              <a:defRPr sz="700">
                <a:noFill/>
              </a:defRPr>
            </a:lvl2pPr>
            <a:lvl3pPr marL="0" indent="0" algn="l">
              <a:defRPr sz="700">
                <a:noFill/>
              </a:defRPr>
            </a:lvl3pPr>
            <a:lvl4pPr marL="0" indent="0">
              <a:defRPr sz="700">
                <a:noFill/>
              </a:defRPr>
            </a:lvl4pPr>
            <a:lvl5pPr marL="0" indent="0">
              <a:defRPr sz="700">
                <a:noFill/>
              </a:defRPr>
            </a:lvl5pPr>
            <a:lvl6pPr marL="0" indent="0">
              <a:defRPr sz="700">
                <a:noFill/>
              </a:defRPr>
            </a:lvl6pPr>
            <a:lvl7pPr marL="0" indent="0">
              <a:defRPr sz="700">
                <a:noFill/>
              </a:defRPr>
            </a:lvl7pPr>
            <a:lvl8pPr marL="0" indent="0">
              <a:defRPr sz="700">
                <a:noFill/>
              </a:defRPr>
            </a:lvl8pPr>
            <a:lvl9pPr marL="0" indent="0">
              <a:defRPr sz="700">
                <a:noFill/>
              </a:defRPr>
            </a:lvl9pPr>
          </a:lstStyle>
          <a:p>
            <a:fld id="{D4C110CA-FC68-43DA-BD62-0A387A11A067}" type="datetimeFigureOut">
              <a:rPr lang="en-US" smtClean="0"/>
              <a:pPr/>
              <a:t>6/23/2021</a:t>
            </a:fld>
            <a:endParaRPr lang="en-US" dirty="0"/>
          </a:p>
        </p:txBody>
      </p:sp>
      <p:sp>
        <p:nvSpPr>
          <p:cNvPr id="15" name="Footer Placeholder 3"/>
          <p:cNvSpPr>
            <a:spLocks noGrp="1"/>
          </p:cNvSpPr>
          <p:nvPr>
            <p:ph type="ftr" sz="quarter" idx="4"/>
          </p:nvPr>
        </p:nvSpPr>
        <p:spPr bwMode="gray">
          <a:xfrm>
            <a:off x="547782" y="9658526"/>
            <a:ext cx="5465661" cy="185193"/>
          </a:xfrm>
          <a:prstGeom prst="rect">
            <a:avLst/>
          </a:prstGeom>
        </p:spPr>
        <p:txBody>
          <a:bodyPr vert="horz" lIns="0" tIns="0" rIns="0" bIns="0" rtlCol="0" anchor="b"/>
          <a:lstStyle>
            <a:lvl1pPr algn="l">
              <a:defRPr sz="700"/>
            </a:lvl1pPr>
            <a:lvl2pPr marL="4563" indent="0">
              <a:defRPr sz="700">
                <a:solidFill>
                  <a:schemeClr val="tx1"/>
                </a:solidFill>
              </a:defRPr>
            </a:lvl2pPr>
            <a:lvl3pPr marL="0" indent="0">
              <a:defRPr sz="700"/>
            </a:lvl3pPr>
            <a:lvl4pPr marL="4563" indent="0">
              <a:defRPr sz="700"/>
            </a:lvl4pPr>
            <a:lvl5pPr marL="0" indent="0">
              <a:defRPr sz="700"/>
            </a:lvl5pPr>
            <a:lvl6pPr marL="4563" indent="0">
              <a:defRPr sz="700"/>
            </a:lvl6pPr>
            <a:lvl7pPr marL="0" indent="0">
              <a:defRPr sz="700"/>
            </a:lvl7pPr>
            <a:lvl8pPr marL="4563" indent="0">
              <a:defRPr sz="700"/>
            </a:lvl8pPr>
            <a:lvl9pPr marL="0" indent="0">
              <a:defRPr sz="700"/>
            </a:lvl9pPr>
          </a:lstStyle>
          <a:p>
            <a:endParaRPr lang="en-US" dirty="0"/>
          </a:p>
        </p:txBody>
      </p:sp>
      <p:sp>
        <p:nvSpPr>
          <p:cNvPr id="16" name="Slide Number Placeholder 4"/>
          <p:cNvSpPr>
            <a:spLocks noGrp="1"/>
          </p:cNvSpPr>
          <p:nvPr>
            <p:ph type="sldNum" sz="quarter" idx="5"/>
          </p:nvPr>
        </p:nvSpPr>
        <p:spPr bwMode="gray">
          <a:xfrm>
            <a:off x="192834" y="9658526"/>
            <a:ext cx="208896" cy="185193"/>
          </a:xfrm>
          <a:prstGeom prst="rect">
            <a:avLst/>
          </a:prstGeom>
        </p:spPr>
        <p:txBody>
          <a:bodyPr vert="horz" lIns="0" tIns="0" rIns="0" bIns="0" rtlCol="0" anchor="b"/>
          <a:lstStyle>
            <a:lvl1pPr algn="r">
              <a:defRPr sz="700"/>
            </a:lvl1pPr>
            <a:lvl2pPr marL="0" indent="0">
              <a:defRPr sz="700"/>
            </a:lvl2pPr>
            <a:lvl3pPr marL="0" indent="0">
              <a:defRPr sz="700"/>
            </a:lvl3pPr>
            <a:lvl4pPr marL="0" indent="0">
              <a:defRPr sz="700"/>
            </a:lvl4pPr>
            <a:lvl5pPr marL="0" indent="0">
              <a:defRPr sz="700"/>
            </a:lvl5pPr>
            <a:lvl6pPr marL="0" indent="0">
              <a:defRPr sz="700"/>
            </a:lvl6pPr>
            <a:lvl7pPr marL="0" indent="0">
              <a:defRPr sz="700"/>
            </a:lvl7pPr>
            <a:lvl8pPr marL="0" indent="0">
              <a:defRPr sz="700"/>
            </a:lvl8pPr>
            <a:lvl9pPr marL="0" indent="0">
              <a:defRPr sz="700"/>
            </a:lvl9pPr>
          </a:lstStyle>
          <a:p>
            <a:fld id="{32F3CE37-8989-471A-BC57-D3CAAD03839D}" type="slidenum">
              <a:rPr lang="en-US" smtClean="0"/>
              <a:pPr/>
              <a:t>‹#›</a:t>
            </a:fld>
            <a:endParaRPr lang="en-US" dirty="0"/>
          </a:p>
        </p:txBody>
      </p:sp>
      <p:pic>
        <p:nvPicPr>
          <p:cNvPr id="20" name="Picture 2" descr="\\nas-mainz\Projekte_vertraulich\Bayer\17-0612_Fischer_CI-Redesign\vom Kunden\Bayer_Cross_2017_on-Screen_RGB_170630.wm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gray">
          <a:xfrm>
            <a:off x="6297893" y="205655"/>
            <a:ext cx="399865" cy="4111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9774928"/>
      </p:ext>
    </p:extLst>
  </p:cSld>
  <p:clrMap bg1="lt1" tx1="dk1" bg2="lt2" tx2="dk2" accent1="accent1" accent2="accent2" accent3="accent3" accent4="accent4" accent5="accent5" accent6="accent6" hlink="hlink" folHlink="folHlink"/>
  <p:notesStyle>
    <a:lvl1pPr marL="0" algn="l" defTabSz="914400" rtl="0" eaLnBrk="1" latinLnBrk="0" hangingPunct="1">
      <a:spcBef>
        <a:spcPts val="1800"/>
      </a:spcBef>
      <a:defRPr sz="1200" kern="1200">
        <a:solidFill>
          <a:schemeClr val="tx1"/>
        </a:solidFill>
        <a:latin typeface="+mn-lt"/>
        <a:ea typeface="+mn-ea"/>
        <a:cs typeface="+mn-cs"/>
      </a:defRPr>
    </a:lvl1pPr>
    <a:lvl2pPr marL="144000" indent="-144000" algn="l" defTabSz="914400" rtl="0" eaLnBrk="1" latinLnBrk="0" hangingPunct="1">
      <a:spcBef>
        <a:spcPts val="300"/>
      </a:spcBef>
      <a:buFontTx/>
      <a:buBlip>
        <a:blip r:embed="rId3"/>
      </a:buBlip>
      <a:defRPr sz="1200" kern="1200">
        <a:solidFill>
          <a:schemeClr val="tx1"/>
        </a:solidFill>
        <a:latin typeface="+mn-lt"/>
        <a:ea typeface="+mn-ea"/>
        <a:cs typeface="+mn-cs"/>
      </a:defRPr>
    </a:lvl2pPr>
    <a:lvl3pPr marL="288000" indent="-144000" algn="l" defTabSz="914400" rtl="0" eaLnBrk="1" latinLnBrk="0" hangingPunct="1">
      <a:spcBef>
        <a:spcPts val="300"/>
      </a:spcBef>
      <a:buFontTx/>
      <a:buBlip>
        <a:blip r:embed="rId4"/>
      </a:buBlip>
      <a:defRPr sz="1200" kern="1200">
        <a:solidFill>
          <a:schemeClr val="tx1"/>
        </a:solidFill>
        <a:latin typeface="+mn-lt"/>
        <a:ea typeface="+mn-ea"/>
        <a:cs typeface="+mn-cs"/>
      </a:defRPr>
    </a:lvl3pPr>
    <a:lvl4pPr marL="432000" indent="-144000" algn="l" defTabSz="914400" rtl="0" eaLnBrk="1" latinLnBrk="0" hangingPunct="1">
      <a:spcBef>
        <a:spcPts val="300"/>
      </a:spcBef>
      <a:buFontTx/>
      <a:buBlip>
        <a:blip r:embed="rId5"/>
      </a:buBlip>
      <a:defRPr sz="1200" kern="1200">
        <a:solidFill>
          <a:schemeClr val="tx1"/>
        </a:solidFill>
        <a:latin typeface="+mn-lt"/>
        <a:ea typeface="+mn-ea"/>
        <a:cs typeface="+mn-cs"/>
      </a:defRPr>
    </a:lvl4pPr>
    <a:lvl5pPr marL="576000" indent="-144000" algn="l" defTabSz="914400" rtl="0" eaLnBrk="1" latinLnBrk="0" hangingPunct="1">
      <a:spcBef>
        <a:spcPts val="300"/>
      </a:spcBef>
      <a:buFontTx/>
      <a:buBlip>
        <a:blip r:embed="rId6"/>
      </a:buBlip>
      <a:defRPr sz="1200" kern="1200">
        <a:solidFill>
          <a:schemeClr val="tx1"/>
        </a:solidFill>
        <a:latin typeface="+mn-lt"/>
        <a:ea typeface="+mn-ea"/>
        <a:cs typeface="+mn-cs"/>
      </a:defRPr>
    </a:lvl5pPr>
    <a:lvl6pPr marL="576000" indent="-144000" algn="l" defTabSz="914400" rtl="0" eaLnBrk="1" latinLnBrk="0" hangingPunct="1">
      <a:spcBef>
        <a:spcPts val="300"/>
      </a:spcBef>
      <a:buFontTx/>
      <a:buBlip>
        <a:blip r:embed="rId6"/>
      </a:buBlip>
      <a:defRPr sz="1200" kern="1200">
        <a:solidFill>
          <a:schemeClr val="tx1"/>
        </a:solidFill>
        <a:latin typeface="+mn-lt"/>
        <a:ea typeface="+mn-ea"/>
        <a:cs typeface="+mn-cs"/>
      </a:defRPr>
    </a:lvl6pPr>
    <a:lvl7pPr marL="576000" indent="-144000" algn="l" defTabSz="914400" rtl="0" eaLnBrk="1" latinLnBrk="0" hangingPunct="1">
      <a:spcBef>
        <a:spcPts val="300"/>
      </a:spcBef>
      <a:buFontTx/>
      <a:buBlip>
        <a:blip r:embed="rId6"/>
      </a:buBlip>
      <a:defRPr sz="1200" kern="1200">
        <a:solidFill>
          <a:schemeClr val="tx1"/>
        </a:solidFill>
        <a:latin typeface="+mn-lt"/>
        <a:ea typeface="+mn-ea"/>
        <a:cs typeface="+mn-cs"/>
      </a:defRPr>
    </a:lvl7pPr>
    <a:lvl8pPr marL="576000" indent="-144000" algn="l" defTabSz="914400" rtl="0" eaLnBrk="1" latinLnBrk="0" hangingPunct="1">
      <a:spcBef>
        <a:spcPts val="300"/>
      </a:spcBef>
      <a:buFontTx/>
      <a:buBlip>
        <a:blip r:embed="rId6"/>
      </a:buBlip>
      <a:defRPr sz="1200" kern="1200">
        <a:solidFill>
          <a:schemeClr val="tx1"/>
        </a:solidFill>
        <a:latin typeface="+mn-lt"/>
        <a:ea typeface="+mn-ea"/>
        <a:cs typeface="+mn-cs"/>
      </a:defRPr>
    </a:lvl8pPr>
    <a:lvl9pPr marL="576000" indent="-144000" algn="l" defTabSz="914400" rtl="0" eaLnBrk="1" latinLnBrk="0" hangingPunct="1">
      <a:spcBef>
        <a:spcPts val="300"/>
      </a:spcBef>
      <a:buFontTx/>
      <a:buBlip>
        <a:blip r:embed="rId6"/>
      </a:buBlip>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565150" y="617538"/>
            <a:ext cx="2470150" cy="1852612"/>
          </a:xfrm>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1200" dirty="0">
              <a:solidFill>
                <a:srgbClr val="008388"/>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ru-RU" sz="1200" dirty="0">
                <a:solidFill>
                  <a:srgbClr val="008388"/>
                </a:solidFill>
              </a:rPr>
              <a:t>Исследования ученых и врачей-дерматологов привели к мысли, что микробы не есть что-то вредное, от чего обязательно следует избавляться. Стало ясно, что кожа — не только механический барьер из клеток, но еще и биологический — из микроорганизмов. И эти микроорганизмы нам не враги, наоборот, они берут на себя часть функций по защите кожи.</a:t>
            </a:r>
          </a:p>
          <a:p>
            <a:pPr marL="0" indent="0" fontAlgn="base">
              <a:buNone/>
            </a:pPr>
            <a:endParaRPr lang="ru-RU" sz="1200" dirty="0">
              <a:solidFill>
                <a:srgbClr val="008388"/>
              </a:solidFill>
            </a:endParaRPr>
          </a:p>
          <a:p>
            <a:pPr marL="0" indent="0" fontAlgn="base">
              <a:buNone/>
            </a:pPr>
            <a:r>
              <a:rPr lang="ru-RU" sz="1200" dirty="0">
                <a:solidFill>
                  <a:srgbClr val="008388"/>
                </a:solidFill>
              </a:rPr>
              <a:t>Именно в исследованиях </a:t>
            </a:r>
            <a:r>
              <a:rPr lang="ru-RU" sz="1200" dirty="0" err="1">
                <a:solidFill>
                  <a:srgbClr val="008388"/>
                </a:solidFill>
              </a:rPr>
              <a:t>микробиома</a:t>
            </a:r>
            <a:r>
              <a:rPr lang="ru-RU" sz="1200" dirty="0">
                <a:solidFill>
                  <a:srgbClr val="008388"/>
                </a:solidFill>
              </a:rPr>
              <a:t> берет начало тренд на мягкие очищающие средства «не до скрипа», отказ от агрессивного очищения и антибактериальных компонентов в составах. </a:t>
            </a:r>
          </a:p>
          <a:p>
            <a:pPr marL="0" indent="0" fontAlgn="base">
              <a:buNone/>
            </a:pPr>
            <a:endParaRPr lang="ru-RU" sz="1200" dirty="0">
              <a:solidFill>
                <a:srgbClr val="008388"/>
              </a:solidFill>
            </a:endParaRPr>
          </a:p>
          <a:p>
            <a:pPr marL="0" indent="0" fontAlgn="base">
              <a:buNone/>
            </a:pPr>
            <a:r>
              <a:rPr lang="ru-RU" sz="1200" dirty="0">
                <a:solidFill>
                  <a:srgbClr val="008388"/>
                </a:solidFill>
              </a:rPr>
              <a:t>Следующий этап, который мы наблюдаем сейчас, — появление средств с про- и </a:t>
            </a:r>
            <a:r>
              <a:rPr lang="ru-RU" sz="1200" dirty="0" err="1">
                <a:solidFill>
                  <a:srgbClr val="008388"/>
                </a:solidFill>
              </a:rPr>
              <a:t>пребиотиками</a:t>
            </a:r>
            <a:r>
              <a:rPr lang="ru-RU" sz="1200" dirty="0">
                <a:solidFill>
                  <a:srgbClr val="008388"/>
                </a:solidFill>
              </a:rPr>
              <a:t>. Эти вещества «подкармливают» </a:t>
            </a:r>
            <a:r>
              <a:rPr lang="ru-RU" sz="1200" dirty="0" err="1">
                <a:solidFill>
                  <a:srgbClr val="008388"/>
                </a:solidFill>
              </a:rPr>
              <a:t>микробиом</a:t>
            </a:r>
            <a:r>
              <a:rPr lang="ru-RU" sz="1200" dirty="0">
                <a:solidFill>
                  <a:srgbClr val="008388"/>
                </a:solidFill>
              </a:rPr>
              <a:t>, укрепляя его разнообразие и, таким образом, делая кожу более здоровой. </a:t>
            </a:r>
          </a:p>
          <a:p>
            <a:pPr marL="0" marR="0" indent="0" algn="l" defTabSz="914400" rtl="0" eaLnBrk="1" fontAlgn="auto" latinLnBrk="0" hangingPunct="1">
              <a:lnSpc>
                <a:spcPct val="100000"/>
              </a:lnSpc>
              <a:spcBef>
                <a:spcPts val="1800"/>
              </a:spcBef>
              <a:spcAft>
                <a:spcPts val="0"/>
              </a:spcAft>
              <a:buClrTx/>
              <a:buSzTx/>
              <a:buFontTx/>
              <a:buNone/>
              <a:tabLst/>
              <a:defRPr/>
            </a:pPr>
            <a:endParaRPr lang="ru-RU" sz="1200" i="1" dirty="0">
              <a:solidFill>
                <a:srgbClr val="008388"/>
              </a:solidFill>
            </a:endParaRPr>
          </a:p>
          <a:p>
            <a:pPr marL="0" marR="0" indent="0" algn="l" defTabSz="914400" rtl="0" eaLnBrk="1" fontAlgn="auto" latinLnBrk="0" hangingPunct="1">
              <a:lnSpc>
                <a:spcPct val="100000"/>
              </a:lnSpc>
              <a:spcBef>
                <a:spcPts val="1800"/>
              </a:spcBef>
              <a:spcAft>
                <a:spcPts val="0"/>
              </a:spcAft>
              <a:buClrTx/>
              <a:buSzTx/>
              <a:buFontTx/>
              <a:buNone/>
              <a:tabLst/>
              <a:defRPr/>
            </a:pPr>
            <a:r>
              <a:rPr lang="ru-RU" sz="1200" i="1" dirty="0" err="1">
                <a:solidFill>
                  <a:srgbClr val="008388"/>
                </a:solidFill>
              </a:rPr>
              <a:t>Микробиом</a:t>
            </a:r>
            <a:r>
              <a:rPr lang="ru-RU" sz="1200" dirty="0">
                <a:solidFill>
                  <a:srgbClr val="008388"/>
                </a:solidFill>
              </a:rPr>
              <a:t> может защищать кожу от повреждений и патогенных микроорганизмов, обеспечивать некоторую защиту от УФ-излучения, регулировать уровень кислотности, способствовать активному синтезу гиалуроновой кислоты, коллагена и эластина, помогает удерживать влагу на поверхности кожи, влияет на поведение пигментных клеток. </a:t>
            </a:r>
          </a:p>
          <a:p>
            <a:endParaRPr lang="ru-RU" dirty="0"/>
          </a:p>
        </p:txBody>
      </p:sp>
      <p:sp>
        <p:nvSpPr>
          <p:cNvPr id="4" name="Номер слайда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7DCE0DF-EE1A-4FF7-AEAD-3107060AECDB}" type="slidenum">
              <a:rPr kumimoji="0" lang="ru-RU"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075210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565150" y="617538"/>
            <a:ext cx="2470150" cy="1852612"/>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7DCE0DF-EE1A-4FF7-AEAD-3107060AECDB}" type="slidenum">
              <a:rPr kumimoji="0" lang="ru-RU"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80490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565150" y="617538"/>
            <a:ext cx="2470150" cy="1852612"/>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7DCE0DF-EE1A-4FF7-AEAD-3107060AECDB}" type="slidenum">
              <a:rPr kumimoji="0" lang="ru-RU"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78255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565150" y="617538"/>
            <a:ext cx="2470150" cy="1852612"/>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32F3CE37-8989-471A-BC57-D3CAAD03839D}" type="slidenum">
              <a:rPr lang="en-US" smtClean="0"/>
              <a:pPr/>
              <a:t>10</a:t>
            </a:fld>
            <a:endParaRPr lang="en-US" dirty="0"/>
          </a:p>
        </p:txBody>
      </p:sp>
    </p:spTree>
    <p:extLst>
      <p:ext uri="{BB962C8B-B14F-4D97-AF65-F5344CB8AC3E}">
        <p14:creationId xmlns:p14="http://schemas.microsoft.com/office/powerpoint/2010/main" val="26795586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32F3CE37-8989-471A-BC57-D3CAAD03839D}" type="slidenum">
              <a:rPr lang="en-US" smtClean="0"/>
              <a:pPr/>
              <a:t>12</a:t>
            </a:fld>
            <a:endParaRPr lang="en-US" dirty="0"/>
          </a:p>
        </p:txBody>
      </p:sp>
    </p:spTree>
    <p:extLst>
      <p:ext uri="{BB962C8B-B14F-4D97-AF65-F5344CB8AC3E}">
        <p14:creationId xmlns:p14="http://schemas.microsoft.com/office/powerpoint/2010/main" val="28136355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565150" y="617538"/>
            <a:ext cx="2470150" cy="1852612"/>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CA68C14-619B-47D8-83E9-9E4B117FD0FC}" type="slidenum">
              <a:rPr lang="ru-RU" altLang="ru-RU" smtClean="0"/>
              <a:pPr/>
              <a:t>16</a:t>
            </a:fld>
            <a:endParaRPr lang="ru-RU" altLang="ru-RU"/>
          </a:p>
        </p:txBody>
      </p:sp>
    </p:spTree>
    <p:extLst>
      <p:ext uri="{BB962C8B-B14F-4D97-AF65-F5344CB8AC3E}">
        <p14:creationId xmlns:p14="http://schemas.microsoft.com/office/powerpoint/2010/main" val="41026540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565150" y="617538"/>
            <a:ext cx="2470150" cy="1852612"/>
          </a:xfrm>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9CA68C14-619B-47D8-83E9-9E4B117FD0FC}" type="slidenum">
              <a:rPr lang="ru-RU" altLang="ru-RU" smtClean="0"/>
              <a:pPr/>
              <a:t>17</a:t>
            </a:fld>
            <a:endParaRPr lang="ru-RU" altLang="ru-RU"/>
          </a:p>
        </p:txBody>
      </p:sp>
    </p:spTree>
    <p:extLst>
      <p:ext uri="{BB962C8B-B14F-4D97-AF65-F5344CB8AC3E}">
        <p14:creationId xmlns:p14="http://schemas.microsoft.com/office/powerpoint/2010/main" val="41026540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11BD2C90-BBA0-46EC-8B01-B5FB30F66FDA}" type="slidenum">
              <a:rPr lang="en-US" smtClean="0"/>
              <a:pPr/>
              <a:t>18</a:t>
            </a:fld>
            <a:endParaRPr lang="en-US" dirty="0"/>
          </a:p>
        </p:txBody>
      </p:sp>
      <p:sp>
        <p:nvSpPr>
          <p:cNvPr id="6" name="Slide Image Placeholder 5"/>
          <p:cNvSpPr>
            <a:spLocks noGrp="1" noRot="1" noChangeAspect="1"/>
          </p:cNvSpPr>
          <p:nvPr>
            <p:ph type="sldImg"/>
          </p:nvPr>
        </p:nvSpPr>
        <p:spPr>
          <a:xfrm>
            <a:off x="565150" y="617538"/>
            <a:ext cx="2470150" cy="1852612"/>
          </a:xfrm>
        </p:spPr>
      </p:sp>
      <p:sp>
        <p:nvSpPr>
          <p:cNvPr id="7" name="Notes Placeholder 6"/>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103259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565150" y="617538"/>
            <a:ext cx="2470150" cy="1852612"/>
          </a:xfrm>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9CA68C14-619B-47D8-83E9-9E4B117FD0FC}" type="slidenum">
              <a:rPr lang="ru-RU" altLang="ru-RU" smtClean="0"/>
              <a:pPr/>
              <a:t>19</a:t>
            </a:fld>
            <a:endParaRPr lang="ru-RU" altLang="ru-RU"/>
          </a:p>
        </p:txBody>
      </p:sp>
    </p:spTree>
    <p:extLst>
      <p:ext uri="{BB962C8B-B14F-4D97-AF65-F5344CB8AC3E}">
        <p14:creationId xmlns:p14="http://schemas.microsoft.com/office/powerpoint/2010/main" val="41026540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565150" y="617538"/>
            <a:ext cx="2470150" cy="1852612"/>
          </a:xfrm>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9CA68C14-619B-47D8-83E9-9E4B117FD0FC}" type="slidenum">
              <a:rPr lang="ru-RU" altLang="ru-RU" smtClean="0"/>
              <a:pPr/>
              <a:t>20</a:t>
            </a:fld>
            <a:endParaRPr lang="ru-RU" altLang="ru-RU"/>
          </a:p>
        </p:txBody>
      </p:sp>
    </p:spTree>
    <p:extLst>
      <p:ext uri="{BB962C8B-B14F-4D97-AF65-F5344CB8AC3E}">
        <p14:creationId xmlns:p14="http://schemas.microsoft.com/office/powerpoint/2010/main" val="41026540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5D67A14-6BD3-4B23-9F77-A134AC9DB70A}"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010089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565150" y="617538"/>
            <a:ext cx="2470150" cy="1852612"/>
          </a:xfrm>
        </p:spPr>
      </p:sp>
      <p:sp>
        <p:nvSpPr>
          <p:cNvPr id="3" name="Заметки 2"/>
          <p:cNvSpPr>
            <a:spLocks noGrp="1"/>
          </p:cNvSpPr>
          <p:nvPr>
            <p:ph type="body" idx="1"/>
          </p:nvPr>
        </p:nvSpPr>
        <p:spPr/>
        <p:txBody>
          <a:bodyPr/>
          <a:lstStyle/>
          <a:p>
            <a:r>
              <a:rPr lang="ru-RU" dirty="0" err="1"/>
              <a:t>Себум</a:t>
            </a:r>
            <a:r>
              <a:rPr lang="ru-RU" dirty="0"/>
              <a:t> – сало, рея – течение, себорея – выделение кожного сала. Может быть как выше так и ниже нормы. Дерматит – воспалительный процесс. Сальные железы группируются возле фолликулов, куда выходят протоки сальных желез. </a:t>
            </a:r>
            <a:r>
              <a:rPr lang="ru-RU" dirty="0" err="1"/>
              <a:t>Себум</a:t>
            </a:r>
            <a:r>
              <a:rPr lang="ru-RU" dirty="0"/>
              <a:t> создает на поверхности кожи липидную пленку, препятствуя пересыханию эпидермиса, удерживая на поверхности влагу , пленка препятствует проникновению в кожу </a:t>
            </a:r>
            <a:r>
              <a:rPr lang="ru-RU" dirty="0" err="1"/>
              <a:t>патог</a:t>
            </a:r>
            <a:r>
              <a:rPr lang="ru-RU" dirty="0"/>
              <a:t> </a:t>
            </a:r>
            <a:r>
              <a:rPr lang="ru-RU" dirty="0" err="1"/>
              <a:t>микроорг</a:t>
            </a:r>
            <a:r>
              <a:rPr lang="ru-RU" dirty="0"/>
              <a:t>. Секрет сальных желез содержит жирные кислоты – питательная </a:t>
            </a:r>
            <a:r>
              <a:rPr lang="ru-RU" dirty="0" err="1"/>
              <a:t>субстрация</a:t>
            </a:r>
            <a:r>
              <a:rPr lang="ru-RU" dirty="0"/>
              <a:t> для </a:t>
            </a:r>
            <a:r>
              <a:rPr lang="ru-RU" dirty="0" err="1"/>
              <a:t>микроорг</a:t>
            </a:r>
            <a:r>
              <a:rPr lang="ru-RU" dirty="0"/>
              <a:t>., например, </a:t>
            </a:r>
            <a:r>
              <a:rPr lang="ru-RU" dirty="0" err="1"/>
              <a:t>усл-патог</a:t>
            </a:r>
            <a:r>
              <a:rPr lang="ru-RU" dirty="0"/>
              <a:t> грибков рода </a:t>
            </a:r>
            <a:r>
              <a:rPr lang="en-US" dirty="0"/>
              <a:t>Malassezia. </a:t>
            </a:r>
            <a:r>
              <a:rPr lang="ru-RU" dirty="0"/>
              <a:t>Грибки перерабатывают субстанцию выделяя токсины раздражающие кожу (олеиновая кислота). Влияют и эндокринные и нейрогенные факторы, иммунные + Нарушение </a:t>
            </a:r>
            <a:r>
              <a:rPr lang="ru-RU" dirty="0" err="1"/>
              <a:t>кератинизации</a:t>
            </a:r>
            <a:r>
              <a:rPr lang="ru-RU" dirty="0"/>
              <a:t>.</a:t>
            </a:r>
          </a:p>
        </p:txBody>
      </p:sp>
      <p:sp>
        <p:nvSpPr>
          <p:cNvPr id="4" name="Номер слайда 3"/>
          <p:cNvSpPr>
            <a:spLocks noGrp="1"/>
          </p:cNvSpPr>
          <p:nvPr>
            <p:ph type="sldNum" sz="quarter" idx="5"/>
          </p:nvPr>
        </p:nvSpPr>
        <p:spPr/>
        <p:txBody>
          <a:bodyPr/>
          <a:lstStyle/>
          <a:p>
            <a:fld id="{39BDFA2E-2213-4161-8C84-1137B685A7DE}" type="slidenum">
              <a:rPr lang="ru-RU" smtClean="0"/>
              <a:t>28</a:t>
            </a:fld>
            <a:endParaRPr lang="ru-RU"/>
          </a:p>
        </p:txBody>
      </p:sp>
    </p:spTree>
    <p:extLst>
      <p:ext uri="{BB962C8B-B14F-4D97-AF65-F5344CB8AC3E}">
        <p14:creationId xmlns:p14="http://schemas.microsoft.com/office/powerpoint/2010/main" val="30489103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565150" y="617538"/>
            <a:ext cx="2470150" cy="1852612"/>
          </a:xfrm>
        </p:spPr>
      </p:sp>
      <p:sp>
        <p:nvSpPr>
          <p:cNvPr id="3" name="Заметки 2"/>
          <p:cNvSpPr>
            <a:spLocks noGrp="1"/>
          </p:cNvSpPr>
          <p:nvPr>
            <p:ph type="body" idx="1"/>
          </p:nvPr>
        </p:nvSpPr>
        <p:spPr/>
        <p:txBody>
          <a:bodyPr/>
          <a:lstStyle/>
          <a:p>
            <a:pPr marL="0" indent="0" fontAlgn="base">
              <a:buNone/>
            </a:pPr>
            <a:r>
              <a:rPr lang="ru-RU" sz="1200" b="1" i="1" dirty="0"/>
              <a:t>Что такое </a:t>
            </a:r>
            <a:r>
              <a:rPr lang="ru-RU" sz="1200" b="1" i="1" dirty="0" err="1"/>
              <a:t>лизаты</a:t>
            </a:r>
            <a:r>
              <a:rPr lang="ru-RU" sz="1200" b="1" i="1" dirty="0"/>
              <a:t> бактерий</a:t>
            </a:r>
            <a:r>
              <a:rPr lang="ru-RU" sz="1200" b="1" dirty="0"/>
              <a:t>?</a:t>
            </a:r>
            <a:r>
              <a:rPr lang="ru-RU" sz="1200" dirty="0"/>
              <a:t> </a:t>
            </a:r>
          </a:p>
          <a:p>
            <a:pPr marL="0" indent="0" fontAlgn="base">
              <a:buNone/>
            </a:pPr>
            <a:r>
              <a:rPr lang="ru-RU" sz="1200" dirty="0"/>
              <a:t>«Лизис» — процесс разрушения бактериальной клетки. Фрагменты бактерий, образовавшиеся в результате лизиса — </a:t>
            </a:r>
            <a:r>
              <a:rPr lang="ru-RU" sz="1200" dirty="0" err="1"/>
              <a:t>лизаты</a:t>
            </a:r>
            <a:r>
              <a:rPr lang="ru-RU" sz="1200" dirty="0"/>
              <a:t>. Зачем они нужны? «</a:t>
            </a:r>
            <a:r>
              <a:rPr lang="ru-RU" sz="1200" i="1" dirty="0"/>
              <a:t>Клетка теряет свою жизнеспособность, но сохраняет антигенные и иммунные свойства — и ее можно использовать в косметике, попадая в организм, она активируют иммунную систему. </a:t>
            </a:r>
            <a:r>
              <a:rPr lang="ru-RU" sz="1200" i="1" dirty="0" err="1"/>
              <a:t>Лизаты</a:t>
            </a:r>
            <a:r>
              <a:rPr lang="ru-RU" sz="1200" i="1" dirty="0"/>
              <a:t> могут применяться как при лечении воспалительного процесса, так и в качестве профилактики его возникновения</a:t>
            </a:r>
            <a:r>
              <a:rPr lang="ru-RU" sz="1200" i="0" dirty="0"/>
              <a:t>»</a:t>
            </a:r>
            <a:r>
              <a:rPr lang="ru-RU" sz="1200" dirty="0"/>
              <a:t>.</a:t>
            </a:r>
          </a:p>
          <a:p>
            <a:endParaRPr lang="ru-RU" dirty="0"/>
          </a:p>
        </p:txBody>
      </p:sp>
      <p:sp>
        <p:nvSpPr>
          <p:cNvPr id="4" name="Номер слайда 3"/>
          <p:cNvSpPr>
            <a:spLocks noGrp="1"/>
          </p:cNvSpPr>
          <p:nvPr>
            <p:ph type="sldNum" sz="quarter" idx="10"/>
          </p:nvPr>
        </p:nvSpPr>
        <p:spPr/>
        <p:txBody>
          <a:bodyPr/>
          <a:lstStyle/>
          <a:p>
            <a:fld id="{32F3CE37-8989-471A-BC57-D3CAAD03839D}" type="slidenum">
              <a:rPr lang="en-US" smtClean="0"/>
              <a:pPr/>
              <a:t>31</a:t>
            </a:fld>
            <a:endParaRPr lang="en-US" dirty="0"/>
          </a:p>
        </p:txBody>
      </p:sp>
    </p:spTree>
    <p:extLst>
      <p:ext uri="{BB962C8B-B14F-4D97-AF65-F5344CB8AC3E}">
        <p14:creationId xmlns:p14="http://schemas.microsoft.com/office/powerpoint/2010/main" val="5862077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565150" y="617538"/>
            <a:ext cx="2470150" cy="1852612"/>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7DCE0DF-EE1A-4FF7-AEAD-3107060AECDB}" type="slidenum">
              <a:rPr kumimoji="0" lang="ru-RU"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151512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565150" y="617538"/>
            <a:ext cx="2470150" cy="1852612"/>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7DCE0DF-EE1A-4FF7-AEAD-3107060AECDB}" type="slidenum">
              <a:rPr kumimoji="0" lang="ru-RU"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84059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565150" y="617538"/>
            <a:ext cx="2470150" cy="1852612"/>
          </a:xfrm>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dirty="0">
                <a:cs typeface="Times New Roman" panose="02020603050405020304" pitchFamily="18" charset="0"/>
              </a:rPr>
              <a:t>Любой уход за кожей начинается с качественного очищения. Важно не пересушить кожу, не пользоваться агрессивными средствами.</a:t>
            </a:r>
            <a:br>
              <a:rPr lang="ru-RU" sz="1200" dirty="0">
                <a:cs typeface="Times New Roman" panose="02020603050405020304" pitchFamily="18" charset="0"/>
              </a:rPr>
            </a:br>
            <a:r>
              <a:rPr lang="ru-RU" sz="1200" dirty="0">
                <a:cs typeface="Times New Roman" panose="02020603050405020304" pitchFamily="18" charset="0"/>
              </a:rPr>
              <a:t>Флюид подготавливает кожу к интенсивной процедуре </a:t>
            </a:r>
            <a:r>
              <a:rPr lang="ru-RU" sz="1200" dirty="0" err="1">
                <a:cs typeface="Times New Roman" panose="02020603050405020304" pitchFamily="18" charset="0"/>
              </a:rPr>
              <a:t>лифтинга</a:t>
            </a:r>
            <a:r>
              <a:rPr lang="ru-RU" sz="1200" dirty="0">
                <a:cs typeface="Times New Roman" panose="02020603050405020304" pitchFamily="18" charset="0"/>
              </a:rPr>
              <a:t>, качественно очищает кожу, восстанавливает микрофлору и естественный баланс кожи.</a:t>
            </a:r>
            <a:br>
              <a:rPr lang="ru-RU" sz="1200" dirty="0">
                <a:cs typeface="Times New Roman" panose="02020603050405020304" pitchFamily="18" charset="0"/>
              </a:rPr>
            </a:br>
            <a:r>
              <a:rPr lang="ru-RU" sz="1200" dirty="0">
                <a:cs typeface="Times New Roman" panose="02020603050405020304" pitchFamily="18" charset="0"/>
              </a:rPr>
              <a:t/>
            </a:r>
            <a:br>
              <a:rPr lang="ru-RU" sz="1200" dirty="0">
                <a:cs typeface="Times New Roman" panose="02020603050405020304" pitchFamily="18" charset="0"/>
              </a:rPr>
            </a:br>
            <a:r>
              <a:rPr lang="ru-RU" sz="1200" dirty="0">
                <a:cs typeface="Times New Roman" panose="02020603050405020304" pitchFamily="18" charset="0"/>
              </a:rPr>
              <a:t>Основа флюида способствует сохранению влаги в коже и препятствует образованию </a:t>
            </a:r>
            <a:r>
              <a:rPr lang="ru-RU" sz="1200" dirty="0" err="1">
                <a:cs typeface="Times New Roman" panose="02020603050405020304" pitchFamily="18" charset="0"/>
              </a:rPr>
              <a:t>комедонов</a:t>
            </a:r>
            <a:r>
              <a:rPr lang="ru-RU" sz="1200" dirty="0">
                <a:cs typeface="Times New Roman" panose="02020603050405020304" pitchFamily="18" charset="0"/>
              </a:rPr>
              <a:t>.</a:t>
            </a:r>
            <a:br>
              <a:rPr lang="ru-RU" sz="1200" dirty="0">
                <a:cs typeface="Times New Roman" panose="02020603050405020304" pitchFamily="18" charset="0"/>
              </a:rPr>
            </a:br>
            <a:r>
              <a:rPr lang="ru-RU" sz="1200" dirty="0">
                <a:cs typeface="Times New Roman" panose="02020603050405020304" pitchFamily="18" charset="0"/>
              </a:rPr>
              <a:t>Создает эффект мягкой очистки кожи, идеально удаляет макияж, не повреждая при этом естественную </a:t>
            </a:r>
            <a:r>
              <a:rPr lang="ru-RU" sz="1200" dirty="0" err="1">
                <a:cs typeface="Times New Roman" panose="02020603050405020304" pitchFamily="18" charset="0"/>
              </a:rPr>
              <a:t>гидролипидную</a:t>
            </a:r>
            <a:r>
              <a:rPr lang="ru-RU" sz="1200" dirty="0">
                <a:cs typeface="Times New Roman" panose="02020603050405020304" pitchFamily="18" charset="0"/>
              </a:rPr>
              <a:t> мантию кожи.</a:t>
            </a:r>
            <a:br>
              <a:rPr lang="ru-RU" sz="1200" dirty="0">
                <a:cs typeface="Times New Roman" panose="02020603050405020304" pitchFamily="18" charset="0"/>
              </a:rPr>
            </a:br>
            <a:r>
              <a:rPr lang="ru-RU" sz="1200" dirty="0">
                <a:cs typeface="Times New Roman" panose="02020603050405020304" pitchFamily="18" charset="0"/>
              </a:rPr>
              <a:t>Очистка кожи одновременно сопровождается активным действием </a:t>
            </a:r>
            <a:r>
              <a:rPr lang="ru-RU" sz="1200" b="1" i="1" dirty="0" err="1">
                <a:cs typeface="Times New Roman" panose="02020603050405020304" pitchFamily="18" charset="0"/>
              </a:rPr>
              <a:t>лизатов</a:t>
            </a:r>
            <a:r>
              <a:rPr lang="ru-RU" sz="1200" b="1" i="1" dirty="0">
                <a:cs typeface="Times New Roman" panose="02020603050405020304" pitchFamily="18" charset="0"/>
              </a:rPr>
              <a:t> </a:t>
            </a:r>
            <a:r>
              <a:rPr lang="ru-RU" sz="1200" b="1" i="1" dirty="0" err="1">
                <a:cs typeface="Times New Roman" panose="02020603050405020304" pitchFamily="18" charset="0"/>
              </a:rPr>
              <a:t>бифидобактерий</a:t>
            </a:r>
            <a:r>
              <a:rPr lang="ru-RU" sz="1200" b="1" i="1" dirty="0">
                <a:cs typeface="Times New Roman" panose="02020603050405020304" pitchFamily="18" charset="0"/>
              </a:rPr>
              <a:t>,</a:t>
            </a:r>
            <a:r>
              <a:rPr lang="ru-RU" sz="1200" dirty="0">
                <a:cs typeface="Times New Roman" panose="02020603050405020304" pitchFamily="18" charset="0"/>
              </a:rPr>
              <a:t> которые поддерживают здоровый баланс </a:t>
            </a:r>
            <a:r>
              <a:rPr lang="ru-RU" sz="1200" dirty="0" err="1">
                <a:cs typeface="Times New Roman" panose="02020603050405020304" pitchFamily="18" charset="0"/>
              </a:rPr>
              <a:t>микробиома</a:t>
            </a:r>
            <a:r>
              <a:rPr lang="ru-RU" sz="1200" dirty="0">
                <a:cs typeface="Times New Roman" panose="02020603050405020304" pitchFamily="18" charset="0"/>
              </a:rPr>
              <a:t> кожи. </a:t>
            </a:r>
            <a:br>
              <a:rPr lang="ru-RU" sz="1200" dirty="0">
                <a:cs typeface="Times New Roman" panose="02020603050405020304" pitchFamily="18" charset="0"/>
              </a:rPr>
            </a:br>
            <a:r>
              <a:rPr lang="ru-RU" sz="1200" dirty="0">
                <a:cs typeface="Times New Roman" panose="02020603050405020304" pitchFamily="18" charset="0"/>
              </a:rPr>
              <a:t>Помогает уменьшить раздражение кожи и способствует уменьшению воспалительных элементов.</a:t>
            </a:r>
            <a:br>
              <a:rPr lang="ru-RU" sz="1200" dirty="0">
                <a:cs typeface="Times New Roman" panose="02020603050405020304" pitchFamily="18" charset="0"/>
              </a:rPr>
            </a:br>
            <a:r>
              <a:rPr lang="ru-RU" sz="1200" u="sng" dirty="0">
                <a:cs typeface="Times New Roman" panose="02020603050405020304" pitchFamily="18" charset="0"/>
              </a:rPr>
              <a:t>Другие активные компоненты</a:t>
            </a:r>
            <a:r>
              <a:rPr lang="ru-RU" sz="1200" dirty="0">
                <a:cs typeface="Times New Roman" panose="02020603050405020304" pitchFamily="18" charset="0"/>
              </a:rPr>
              <a:t>:</a:t>
            </a:r>
            <a:br>
              <a:rPr lang="ru-RU" sz="1200" dirty="0">
                <a:cs typeface="Times New Roman" panose="02020603050405020304" pitchFamily="18" charset="0"/>
              </a:rPr>
            </a:br>
            <a:r>
              <a:rPr lang="ru-RU" sz="1200" b="1" i="1" dirty="0">
                <a:cs typeface="Times New Roman" panose="02020603050405020304" pitchFamily="18" charset="0"/>
              </a:rPr>
              <a:t>Масло </a:t>
            </a:r>
            <a:r>
              <a:rPr lang="ru-RU" sz="1200" b="1" i="1" dirty="0" err="1">
                <a:cs typeface="Times New Roman" panose="02020603050405020304" pitchFamily="18" charset="0"/>
              </a:rPr>
              <a:t>жожоба</a:t>
            </a:r>
            <a:r>
              <a:rPr lang="ru-RU" sz="1200" b="1" i="1" dirty="0">
                <a:cs typeface="Times New Roman" panose="02020603050405020304" pitchFamily="18" charset="0"/>
              </a:rPr>
              <a:t> </a:t>
            </a:r>
            <a:r>
              <a:rPr lang="ru-RU" sz="1200" dirty="0">
                <a:cs typeface="Times New Roman" panose="02020603050405020304" pitchFamily="18" charset="0"/>
              </a:rPr>
              <a:t>смягчает кожу и улучшает проникновение в глубокие слои кожи активных компонентов.</a:t>
            </a:r>
            <a:br>
              <a:rPr lang="ru-RU" sz="1200" dirty="0">
                <a:cs typeface="Times New Roman" panose="02020603050405020304" pitchFamily="18" charset="0"/>
              </a:rPr>
            </a:br>
            <a:r>
              <a:rPr lang="ru-RU" sz="1200" b="1" i="1" dirty="0">
                <a:cs typeface="Times New Roman" panose="02020603050405020304" pitchFamily="18" charset="0"/>
              </a:rPr>
              <a:t>Экстракт цветков орхидеи</a:t>
            </a:r>
            <a:r>
              <a:rPr lang="ru-RU" sz="1200" dirty="0">
                <a:cs typeface="Times New Roman" panose="02020603050405020304" pitchFamily="18" charset="0"/>
              </a:rPr>
              <a:t> помогает уменьшить выраженность морщин, выступая одновременно в роли антиоксиданта и увлажнителя для нашей кожи: она становится заметно более гидратированной, упругой и ровной. Проявляет тонизирующий, противовоспалительный и омолаживающий эффект, а также обладает мягкими питательными и смягчающими свойствами.</a:t>
            </a:r>
            <a:br>
              <a:rPr lang="ru-RU" sz="1200" dirty="0">
                <a:cs typeface="Times New Roman" panose="02020603050405020304" pitchFamily="18" charset="0"/>
              </a:rPr>
            </a:br>
            <a:r>
              <a:rPr lang="ru-RU" sz="1200" b="1" i="1" dirty="0">
                <a:cs typeface="Times New Roman" panose="02020603050405020304" pitchFamily="18" charset="0"/>
              </a:rPr>
              <a:t>Д-</a:t>
            </a:r>
            <a:r>
              <a:rPr lang="ru-RU" sz="1200" b="1" i="1" dirty="0" err="1">
                <a:cs typeface="Times New Roman" panose="02020603050405020304" pitchFamily="18" charset="0"/>
              </a:rPr>
              <a:t>пантенол</a:t>
            </a:r>
            <a:r>
              <a:rPr lang="ru-RU" sz="1200" b="1" i="1" dirty="0">
                <a:cs typeface="Times New Roman" panose="02020603050405020304" pitchFamily="18" charset="0"/>
              </a:rPr>
              <a:t>  </a:t>
            </a:r>
            <a:r>
              <a:rPr lang="ru-RU" sz="1200" dirty="0">
                <a:cs typeface="Times New Roman" panose="02020603050405020304" pitchFamily="18" charset="0"/>
              </a:rPr>
              <a:t>обладает заживляющим, противовоспалительным, регенерирующим свойствами. </a:t>
            </a:r>
            <a:br>
              <a:rPr lang="ru-RU" sz="1200" dirty="0">
                <a:cs typeface="Times New Roman" panose="02020603050405020304" pitchFamily="18" charset="0"/>
              </a:rPr>
            </a:br>
            <a:endParaRPr lang="ru-RU" sz="1200" dirty="0"/>
          </a:p>
          <a:p>
            <a:endParaRPr lang="ru-RU" dirty="0"/>
          </a:p>
        </p:txBody>
      </p:sp>
      <p:sp>
        <p:nvSpPr>
          <p:cNvPr id="4" name="Номер слайда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7DCE0DF-EE1A-4FF7-AEAD-3107060AECDB}" type="slidenum">
              <a:rPr kumimoji="0" lang="ru-RU"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250289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565150" y="617538"/>
            <a:ext cx="2470150" cy="1852612"/>
          </a:xfrm>
        </p:spPr>
      </p:sp>
      <p:sp>
        <p:nvSpPr>
          <p:cNvPr id="3" name="Заметки 2"/>
          <p:cNvSpPr>
            <a:spLocks noGrp="1"/>
          </p:cNvSpPr>
          <p:nvPr>
            <p:ph type="body" idx="1"/>
          </p:nvPr>
        </p:nvSpPr>
        <p:spPr/>
        <p:txBody>
          <a:bodyPr/>
          <a:lstStyle/>
          <a:p>
            <a:r>
              <a:rPr lang="ru-RU" sz="1200" dirty="0">
                <a:latin typeface="Times New Roman" panose="02020603050405020304" pitchFamily="18" charset="0"/>
                <a:cs typeface="Times New Roman" panose="02020603050405020304" pitchFamily="18" charset="0"/>
              </a:rPr>
              <a:t>Активное вещество </a:t>
            </a:r>
            <a:r>
              <a:rPr lang="ru-RU" sz="1200" b="1" i="1" dirty="0">
                <a:latin typeface="Times New Roman" panose="02020603050405020304" pitchFamily="18" charset="0"/>
                <a:cs typeface="Times New Roman" panose="02020603050405020304" pitchFamily="18" charset="0"/>
              </a:rPr>
              <a:t>камедь акации</a:t>
            </a:r>
            <a:r>
              <a:rPr lang="ru-RU" sz="1100" b="1" i="1" dirty="0">
                <a:latin typeface="Times New Roman" panose="02020603050405020304" pitchFamily="18" charset="0"/>
                <a:cs typeface="Times New Roman" panose="02020603050405020304" pitchFamily="18" charset="0"/>
              </a:rPr>
              <a:t> </a:t>
            </a:r>
            <a:r>
              <a:rPr lang="ru-RU" sz="1200" b="1" i="1" dirty="0">
                <a:latin typeface="Times New Roman" panose="02020603050405020304" pitchFamily="18" charset="0"/>
                <a:cs typeface="Times New Roman" panose="02020603050405020304" pitchFamily="18" charset="0"/>
              </a:rPr>
              <a:t>сенегальской </a:t>
            </a:r>
            <a:r>
              <a:rPr lang="ru-RU" sz="1200" dirty="0">
                <a:latin typeface="Times New Roman" panose="02020603050405020304" pitchFamily="18" charset="0"/>
                <a:cs typeface="Times New Roman" panose="02020603050405020304" pitchFamily="18" charset="0"/>
              </a:rPr>
              <a:t>способствует увлажнению кожи, разглаживанию морщин, в том числе и мимических, расположенных вокруг глаз. Оказывает омолаживающий и </a:t>
            </a:r>
            <a:r>
              <a:rPr lang="ru-RU" sz="1200" dirty="0" err="1">
                <a:latin typeface="Times New Roman" panose="02020603050405020304" pitchFamily="18" charset="0"/>
                <a:cs typeface="Times New Roman" panose="02020603050405020304" pitchFamily="18" charset="0"/>
              </a:rPr>
              <a:t>лифтинг</a:t>
            </a:r>
            <a:r>
              <a:rPr lang="ru-RU" sz="1200" dirty="0">
                <a:latin typeface="Times New Roman" panose="02020603050405020304" pitchFamily="18" charset="0"/>
                <a:cs typeface="Times New Roman" panose="02020603050405020304" pitchFamily="18" charset="0"/>
              </a:rPr>
              <a:t>-эффект.</a:t>
            </a:r>
            <a:br>
              <a:rPr lang="ru-RU" sz="1200" dirty="0">
                <a:latin typeface="Times New Roman" panose="02020603050405020304" pitchFamily="18" charset="0"/>
                <a:cs typeface="Times New Roman" panose="02020603050405020304" pitchFamily="18" charset="0"/>
              </a:rPr>
            </a:br>
            <a:r>
              <a:rPr lang="ru-RU" sz="1200" dirty="0">
                <a:latin typeface="Times New Roman" panose="02020603050405020304" pitchFamily="18" charset="0"/>
                <a:cs typeface="Times New Roman" panose="02020603050405020304" pitchFamily="18" charset="0"/>
              </a:rPr>
              <a:t>Камедь – мощный антисептик, оказывающий ощутимое успокаивающее действие и благоприятствующий заживлению повреждений кожи.</a:t>
            </a:r>
            <a:br>
              <a:rPr lang="ru-RU" sz="1200" dirty="0">
                <a:latin typeface="Times New Roman" panose="02020603050405020304" pitchFamily="18" charset="0"/>
                <a:cs typeface="Times New Roman" panose="02020603050405020304" pitchFamily="18" charset="0"/>
              </a:rPr>
            </a:br>
            <a:r>
              <a:rPr lang="ru-RU" sz="1200" dirty="0">
                <a:latin typeface="Times New Roman" panose="02020603050405020304" pitchFamily="18" charset="0"/>
                <a:cs typeface="Times New Roman" panose="02020603050405020304" pitchFamily="18" charset="0"/>
              </a:rPr>
              <a:t/>
            </a:r>
            <a:br>
              <a:rPr lang="ru-RU" sz="1200" dirty="0">
                <a:latin typeface="Times New Roman" panose="02020603050405020304" pitchFamily="18" charset="0"/>
                <a:cs typeface="Times New Roman" panose="02020603050405020304" pitchFamily="18" charset="0"/>
              </a:rPr>
            </a:br>
            <a:r>
              <a:rPr lang="ru-RU" sz="1200" b="1" i="1" dirty="0" err="1">
                <a:latin typeface="Times New Roman" panose="02020603050405020304" pitchFamily="18" charset="0"/>
                <a:cs typeface="Times New Roman" panose="02020603050405020304" pitchFamily="18" charset="0"/>
              </a:rPr>
              <a:t>Лизаты</a:t>
            </a:r>
            <a:r>
              <a:rPr lang="ru-RU" sz="1200" b="1" i="1" dirty="0">
                <a:latin typeface="Times New Roman" panose="02020603050405020304" pitchFamily="18" charset="0"/>
                <a:cs typeface="Times New Roman" panose="02020603050405020304" pitchFamily="18" charset="0"/>
              </a:rPr>
              <a:t> </a:t>
            </a:r>
            <a:r>
              <a:rPr lang="ru-RU" sz="1200" b="1" i="1" dirty="0" err="1">
                <a:latin typeface="Times New Roman" panose="02020603050405020304" pitchFamily="18" charset="0"/>
                <a:cs typeface="Times New Roman" panose="02020603050405020304" pitchFamily="18" charset="0"/>
              </a:rPr>
              <a:t>бифидобактерий</a:t>
            </a:r>
            <a:r>
              <a:rPr lang="ru-RU" sz="1200" b="1" i="1" dirty="0">
                <a:latin typeface="Times New Roman" panose="02020603050405020304" pitchFamily="18" charset="0"/>
                <a:cs typeface="Times New Roman" panose="02020603050405020304" pitchFamily="18" charset="0"/>
              </a:rPr>
              <a:t> </a:t>
            </a:r>
            <a:r>
              <a:rPr lang="ru-RU" sz="1200" dirty="0">
                <a:latin typeface="Times New Roman" panose="02020603050405020304" pitchFamily="18" charset="0"/>
                <a:cs typeface="Times New Roman" panose="02020603050405020304" pitchFamily="18" charset="0"/>
              </a:rPr>
              <a:t>поддерживают здоровый баланс </a:t>
            </a:r>
            <a:r>
              <a:rPr lang="ru-RU" sz="1200" dirty="0" err="1">
                <a:latin typeface="Times New Roman" panose="02020603050405020304" pitchFamily="18" charset="0"/>
                <a:cs typeface="Times New Roman" panose="02020603050405020304" pitchFamily="18" charset="0"/>
              </a:rPr>
              <a:t>микробиома</a:t>
            </a:r>
            <a:r>
              <a:rPr lang="ru-RU" sz="1200" dirty="0">
                <a:latin typeface="Times New Roman" panose="02020603050405020304" pitchFamily="18" charset="0"/>
                <a:cs typeface="Times New Roman" panose="02020603050405020304" pitchFamily="18" charset="0"/>
              </a:rPr>
              <a:t> кожи. </a:t>
            </a:r>
            <a:br>
              <a:rPr lang="ru-RU" sz="1200" dirty="0">
                <a:latin typeface="Times New Roman" panose="02020603050405020304" pitchFamily="18" charset="0"/>
                <a:cs typeface="Times New Roman" panose="02020603050405020304" pitchFamily="18" charset="0"/>
              </a:rPr>
            </a:br>
            <a:r>
              <a:rPr lang="ru-RU" sz="1200" dirty="0">
                <a:latin typeface="Times New Roman" panose="02020603050405020304" pitchFamily="18" charset="0"/>
                <a:cs typeface="Times New Roman" panose="02020603050405020304" pitchFamily="18" charset="0"/>
              </a:rPr>
              <a:t>Помогает уменьшить раздражение кожи и способствует уменьшению воспалительных элементов.</a:t>
            </a:r>
            <a:br>
              <a:rPr lang="ru-RU" sz="1200" dirty="0">
                <a:latin typeface="Times New Roman" panose="02020603050405020304" pitchFamily="18" charset="0"/>
                <a:cs typeface="Times New Roman" panose="02020603050405020304" pitchFamily="18" charset="0"/>
              </a:rPr>
            </a:br>
            <a:r>
              <a:rPr lang="ru-RU" sz="1200" dirty="0">
                <a:latin typeface="Times New Roman" panose="02020603050405020304" pitchFamily="18" charset="0"/>
                <a:cs typeface="Times New Roman" panose="02020603050405020304" pitchFamily="18" charset="0"/>
              </a:rPr>
              <a:t/>
            </a:r>
            <a:br>
              <a:rPr lang="ru-RU" sz="1200" dirty="0">
                <a:latin typeface="Times New Roman" panose="02020603050405020304" pitchFamily="18" charset="0"/>
                <a:cs typeface="Times New Roman" panose="02020603050405020304" pitchFamily="18" charset="0"/>
              </a:rPr>
            </a:br>
            <a:r>
              <a:rPr lang="ru-RU" sz="1200" u="sng" dirty="0">
                <a:latin typeface="Times New Roman" panose="02020603050405020304" pitchFamily="18" charset="0"/>
                <a:cs typeface="Times New Roman" panose="02020603050405020304" pitchFamily="18" charset="0"/>
              </a:rPr>
              <a:t>Другие активные компоненты</a:t>
            </a:r>
            <a:r>
              <a:rPr lang="ru-RU" sz="1200" dirty="0">
                <a:latin typeface="Times New Roman" panose="02020603050405020304" pitchFamily="18" charset="0"/>
                <a:cs typeface="Times New Roman" panose="02020603050405020304" pitchFamily="18" charset="0"/>
              </a:rPr>
              <a:t>:</a:t>
            </a:r>
            <a:br>
              <a:rPr lang="ru-RU" sz="1200" dirty="0">
                <a:latin typeface="Times New Roman" panose="02020603050405020304" pitchFamily="18" charset="0"/>
                <a:cs typeface="Times New Roman" panose="02020603050405020304" pitchFamily="18" charset="0"/>
              </a:rPr>
            </a:br>
            <a:r>
              <a:rPr lang="ru-RU" sz="1200" b="1" i="1" dirty="0">
                <a:latin typeface="Times New Roman" panose="02020603050405020304" pitchFamily="18" charset="0"/>
                <a:cs typeface="Times New Roman" panose="02020603050405020304" pitchFamily="18" charset="0"/>
              </a:rPr>
              <a:t>Экстракт цветков орхидеи</a:t>
            </a:r>
            <a:r>
              <a:rPr lang="ru-RU" sz="1200" dirty="0">
                <a:latin typeface="Times New Roman" panose="02020603050405020304" pitchFamily="18" charset="0"/>
                <a:cs typeface="Times New Roman" panose="02020603050405020304" pitchFamily="18" charset="0"/>
              </a:rPr>
              <a:t> помогает уменьшить выраженность морщин, выступая одновременно в роли антиоксиданта и увлажнителя для нашей кожи: она становится заметно более гидратированной, упругой и ровной. Проявляет тонизирующий, противовоспалительный и омолаживающий эффект, а также обладает мягкими питательными и смягчающими свойствами.</a:t>
            </a:r>
            <a:br>
              <a:rPr lang="ru-RU" sz="1200" dirty="0">
                <a:latin typeface="Times New Roman" panose="02020603050405020304" pitchFamily="18" charset="0"/>
                <a:cs typeface="Times New Roman" panose="02020603050405020304" pitchFamily="18" charset="0"/>
              </a:rPr>
            </a:br>
            <a:r>
              <a:rPr lang="en-US" sz="1200" b="1" i="1" dirty="0">
                <a:latin typeface="Times New Roman" panose="02020603050405020304" pitchFamily="18" charset="0"/>
                <a:cs typeface="Times New Roman" panose="02020603050405020304" pitchFamily="18" charset="0"/>
              </a:rPr>
              <a:t>L</a:t>
            </a:r>
            <a:r>
              <a:rPr lang="ru-RU" sz="1200" b="1" i="1" dirty="0">
                <a:latin typeface="Times New Roman" panose="02020603050405020304" pitchFamily="18" charset="0"/>
                <a:cs typeface="Times New Roman" panose="02020603050405020304" pitchFamily="18" charset="0"/>
              </a:rPr>
              <a:t>-аргинин </a:t>
            </a:r>
            <a:r>
              <a:rPr lang="ru-RU" sz="1200" b="0" i="1" dirty="0">
                <a:solidFill>
                  <a:srgbClr val="008388"/>
                </a:solidFill>
                <a:latin typeface="+mn-lt"/>
                <a:cs typeface="Times New Roman" panose="02020603050405020304" pitchFamily="18" charset="0"/>
              </a:rPr>
              <a:t>–</a:t>
            </a:r>
            <a:r>
              <a:rPr lang="ru-RU" sz="1200" b="1" i="1" dirty="0">
                <a:latin typeface="Times New Roman" panose="02020603050405020304" pitchFamily="18" charset="0"/>
                <a:cs typeface="Times New Roman" panose="02020603050405020304" pitchFamily="18" charset="0"/>
              </a:rPr>
              <a:t> </a:t>
            </a:r>
            <a:r>
              <a:rPr lang="ru-RU" sz="1200" dirty="0">
                <a:latin typeface="Times New Roman" panose="02020603050405020304" pitchFamily="18" charset="0"/>
                <a:cs typeface="Times New Roman" panose="02020603050405020304" pitchFamily="18" charset="0"/>
              </a:rPr>
              <a:t>аминокислота, влияющая на микроциркуляцию и защитную функцию кожи. Проникает в глубоки слои кожи, очищает от продуктов распада белков, тем самым улучшая цвет лица. Регенерирует, восстанавливает, устраняет микроповреждения, борется с морщинами, разглаживая кожу. Устраняет пигментацию, быстро заживляет ожоги. Обладает свойствами защищать от УФ-излучения.</a:t>
            </a:r>
            <a:endParaRPr lang="ru-RU" dirty="0"/>
          </a:p>
        </p:txBody>
      </p:sp>
      <p:sp>
        <p:nvSpPr>
          <p:cNvPr id="4" name="Номер слайда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7DCE0DF-EE1A-4FF7-AEAD-3107060AECDB}" type="slidenum">
              <a:rPr kumimoji="0" lang="ru-RU"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834419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565150" y="617538"/>
            <a:ext cx="2470150" cy="1852612"/>
          </a:xfrm>
        </p:spPr>
      </p:sp>
      <p:sp>
        <p:nvSpPr>
          <p:cNvPr id="3" name="Заметки 2"/>
          <p:cNvSpPr>
            <a:spLocks noGrp="1"/>
          </p:cNvSpPr>
          <p:nvPr>
            <p:ph type="body" idx="1"/>
          </p:nvPr>
        </p:nvSpPr>
        <p:spPr/>
        <p:txBody>
          <a:bodyPr/>
          <a:lstStyle/>
          <a:p>
            <a:r>
              <a:rPr lang="ru-RU" sz="1200" dirty="0">
                <a:latin typeface="Times New Roman" panose="02020603050405020304" pitchFamily="18" charset="0"/>
                <a:cs typeface="Times New Roman" panose="02020603050405020304" pitchFamily="18" charset="0"/>
              </a:rPr>
              <a:t>Помимо </a:t>
            </a:r>
            <a:r>
              <a:rPr lang="ru-RU" sz="1200" i="1" dirty="0" err="1">
                <a:latin typeface="Times New Roman" panose="02020603050405020304" pitchFamily="18" charset="0"/>
                <a:cs typeface="Times New Roman" panose="02020603050405020304" pitchFamily="18" charset="0"/>
              </a:rPr>
              <a:t>лизатов</a:t>
            </a:r>
            <a:r>
              <a:rPr lang="ru-RU" sz="1200" i="1" dirty="0">
                <a:latin typeface="Times New Roman" panose="02020603050405020304" pitchFamily="18" charset="0"/>
                <a:cs typeface="Times New Roman" panose="02020603050405020304" pitchFamily="18" charset="0"/>
              </a:rPr>
              <a:t> </a:t>
            </a:r>
            <a:r>
              <a:rPr lang="ru-RU" sz="1200" i="1" dirty="0" err="1">
                <a:latin typeface="Times New Roman" panose="02020603050405020304" pitchFamily="18" charset="0"/>
                <a:cs typeface="Times New Roman" panose="02020603050405020304" pitchFamily="18" charset="0"/>
              </a:rPr>
              <a:t>бифидобактерий</a:t>
            </a:r>
            <a:r>
              <a:rPr lang="ru-RU" sz="1200" i="1" dirty="0">
                <a:latin typeface="Times New Roman" panose="02020603050405020304" pitchFamily="18" charset="0"/>
                <a:cs typeface="Times New Roman" panose="02020603050405020304" pitchFamily="18" charset="0"/>
              </a:rPr>
              <a:t>, масла </a:t>
            </a:r>
            <a:r>
              <a:rPr lang="ru-RU" sz="1200" i="1" dirty="0" err="1">
                <a:latin typeface="Times New Roman" panose="02020603050405020304" pitchFamily="18" charset="0"/>
                <a:cs typeface="Times New Roman" panose="02020603050405020304" pitchFamily="18" charset="0"/>
              </a:rPr>
              <a:t>жожоба</a:t>
            </a:r>
            <a:r>
              <a:rPr lang="ru-RU" sz="1200" i="1" dirty="0">
                <a:latin typeface="Times New Roman" panose="02020603050405020304" pitchFamily="18" charset="0"/>
                <a:cs typeface="Times New Roman" panose="02020603050405020304" pitchFamily="18" charset="0"/>
              </a:rPr>
              <a:t>, экстракта цветков орхидеи </a:t>
            </a:r>
            <a:r>
              <a:rPr lang="ru-RU" sz="1200" dirty="0">
                <a:latin typeface="Times New Roman" panose="02020603050405020304" pitchFamily="18" charset="0"/>
                <a:cs typeface="Times New Roman" panose="02020603050405020304" pitchFamily="18" charset="0"/>
              </a:rPr>
              <a:t>в состав крема входит активный комплекс </a:t>
            </a:r>
            <a:r>
              <a:rPr lang="ru-RU" sz="1200" b="1" i="1" dirty="0" err="1">
                <a:latin typeface="Times New Roman" panose="02020603050405020304" pitchFamily="18" charset="0"/>
                <a:cs typeface="Times New Roman" panose="02020603050405020304" pitchFamily="18" charset="0"/>
              </a:rPr>
              <a:t>Essenski</a:t>
            </a:r>
            <a:r>
              <a:rPr lang="en-US" sz="1200" b="1" i="1" dirty="0">
                <a:latin typeface="Times New Roman" panose="02020603050405020304" pitchFamily="18" charset="0"/>
                <a:cs typeface="Times New Roman" panose="02020603050405020304" pitchFamily="18" charset="0"/>
              </a:rPr>
              <a:t>n</a:t>
            </a:r>
            <a:r>
              <a:rPr lang="ru-RU" sz="1200" i="1" baseline="30000" dirty="0" err="1">
                <a:latin typeface="Times New Roman" panose="02020603050405020304" pitchFamily="18" charset="0"/>
                <a:cs typeface="Times New Roman" panose="02020603050405020304" pitchFamily="18" charset="0"/>
              </a:rPr>
              <a:t>тм</a:t>
            </a:r>
            <a:r>
              <a:rPr lang="ru-RU" sz="1200" i="1" baseline="30000" dirty="0">
                <a:latin typeface="Times New Roman" panose="02020603050405020304" pitchFamily="18" charset="0"/>
                <a:cs typeface="Times New Roman" panose="02020603050405020304" pitchFamily="18" charset="0"/>
              </a:rPr>
              <a:t> </a:t>
            </a:r>
            <a:r>
              <a:rPr lang="ru-RU" sz="1200" dirty="0">
                <a:latin typeface="Times New Roman" panose="02020603050405020304" pitchFamily="18" charset="0"/>
                <a:cs typeface="Times New Roman" panose="02020603050405020304" pitchFamily="18" charset="0"/>
              </a:rPr>
              <a:t>комплекс α-</a:t>
            </a:r>
            <a:r>
              <a:rPr lang="ru-RU" sz="1200" dirty="0" err="1">
                <a:latin typeface="Times New Roman" panose="02020603050405020304" pitchFamily="18" charset="0"/>
                <a:cs typeface="Times New Roman" panose="02020603050405020304" pitchFamily="18" charset="0"/>
              </a:rPr>
              <a:t>Гидроксиметионином</a:t>
            </a:r>
            <a:r>
              <a:rPr lang="ru-RU" sz="1200" dirty="0">
                <a:latin typeface="Times New Roman" panose="02020603050405020304" pitchFamily="18" charset="0"/>
                <a:cs typeface="Times New Roman" panose="02020603050405020304" pitchFamily="18" charset="0"/>
              </a:rPr>
              <a:t> кальция и </a:t>
            </a:r>
            <a:r>
              <a:rPr lang="ru-RU" sz="1200" dirty="0" err="1">
                <a:latin typeface="Times New Roman" panose="02020603050405020304" pitchFamily="18" charset="0"/>
                <a:cs typeface="Times New Roman" panose="02020603050405020304" pitchFamily="18" charset="0"/>
              </a:rPr>
              <a:t>гомотаурина</a:t>
            </a:r>
            <a:r>
              <a:rPr lang="ru-RU" sz="1200" dirty="0">
                <a:latin typeface="Times New Roman" panose="02020603050405020304" pitchFamily="18" charset="0"/>
                <a:cs typeface="Times New Roman" panose="02020603050405020304" pitchFamily="18" charset="0"/>
              </a:rPr>
              <a:t> (источника кальция и незаменимых аминокислот).</a:t>
            </a:r>
            <a:br>
              <a:rPr lang="ru-RU" sz="1200" dirty="0">
                <a:latin typeface="Times New Roman" panose="02020603050405020304" pitchFamily="18" charset="0"/>
                <a:cs typeface="Times New Roman" panose="02020603050405020304" pitchFamily="18" charset="0"/>
              </a:rPr>
            </a:br>
            <a:r>
              <a:rPr lang="ru-RU" sz="1200" dirty="0">
                <a:latin typeface="Times New Roman" panose="02020603050405020304" pitchFamily="18" charset="0"/>
                <a:cs typeface="Times New Roman" panose="02020603050405020304" pitchFamily="18" charset="0"/>
              </a:rPr>
              <a:t/>
            </a:r>
            <a:br>
              <a:rPr lang="ru-RU" sz="1200" dirty="0">
                <a:latin typeface="Times New Roman" panose="02020603050405020304" pitchFamily="18" charset="0"/>
                <a:cs typeface="Times New Roman" panose="02020603050405020304" pitchFamily="18" charset="0"/>
              </a:rPr>
            </a:br>
            <a:r>
              <a:rPr lang="ru-RU" sz="1200" dirty="0">
                <a:latin typeface="Times New Roman" panose="02020603050405020304" pitchFamily="18" charset="0"/>
                <a:cs typeface="Times New Roman" panose="02020603050405020304" pitchFamily="18" charset="0"/>
              </a:rPr>
              <a:t>Реструктурирует и укрепляет тонкую и дряблую кожу, восстанавливает гомеостаз эпидермиса и поддерживает основные жизненные функции клетки (дифференцировка, пролиферация, синтез протеинов и липидов). </a:t>
            </a:r>
            <a:br>
              <a:rPr lang="ru-RU" sz="1200" dirty="0">
                <a:latin typeface="Times New Roman" panose="02020603050405020304" pitchFamily="18" charset="0"/>
                <a:cs typeface="Times New Roman" panose="02020603050405020304" pitchFamily="18" charset="0"/>
              </a:rPr>
            </a:br>
            <a:r>
              <a:rPr lang="ru-RU" sz="1200" dirty="0">
                <a:latin typeface="Times New Roman" panose="02020603050405020304" pitchFamily="18" charset="0"/>
                <a:cs typeface="Times New Roman" panose="02020603050405020304" pitchFamily="18" charset="0"/>
              </a:rPr>
              <a:t>Кожа вновь обретает свою плотность, упругость, эластичность и гладкость.</a:t>
            </a:r>
            <a:br>
              <a:rPr lang="ru-RU" sz="1200" dirty="0">
                <a:latin typeface="Times New Roman" panose="02020603050405020304" pitchFamily="18" charset="0"/>
                <a:cs typeface="Times New Roman" panose="02020603050405020304" pitchFamily="18" charset="0"/>
              </a:rPr>
            </a:br>
            <a:r>
              <a:rPr lang="ru-RU" sz="1200" dirty="0">
                <a:latin typeface="Times New Roman" panose="02020603050405020304" pitchFamily="18" charset="0"/>
                <a:cs typeface="Times New Roman" panose="02020603050405020304" pitchFamily="18" charset="0"/>
              </a:rPr>
              <a:t/>
            </a:r>
            <a:br>
              <a:rPr lang="ru-RU" sz="1200" dirty="0">
                <a:latin typeface="Times New Roman" panose="02020603050405020304" pitchFamily="18" charset="0"/>
                <a:cs typeface="Times New Roman" panose="02020603050405020304" pitchFamily="18" charset="0"/>
              </a:rPr>
            </a:br>
            <a:r>
              <a:rPr lang="ru-RU" sz="1200" b="1" i="1" dirty="0">
                <a:latin typeface="Times New Roman" panose="02020603050405020304" pitchFamily="18" charset="0"/>
                <a:cs typeface="Times New Roman" panose="02020603050405020304" pitchFamily="18" charset="0"/>
              </a:rPr>
              <a:t>Витамин Е </a:t>
            </a:r>
            <a:r>
              <a:rPr lang="ru-RU" sz="1200" dirty="0">
                <a:latin typeface="Times New Roman" panose="02020603050405020304" pitchFamily="18" charset="0"/>
                <a:cs typeface="Times New Roman" panose="02020603050405020304" pitchFamily="18" charset="0"/>
              </a:rPr>
              <a:t>уменьшает глубину морщин, стимулирует синтез коллагена, предотвращает старческую пигментацию, замедляет проявление возрастной дряблости кожи. Предохраняет кожу от вредного воздействия солнечной радиации, защищает клетки от разрушения свободными радикалами. Помогает укрепить стенки капилляров, благодаря чему избавляет от </a:t>
            </a:r>
            <a:r>
              <a:rPr lang="ru-RU" sz="1200" dirty="0" err="1">
                <a:latin typeface="Times New Roman" panose="02020603050405020304" pitchFamily="18" charset="0"/>
                <a:cs typeface="Times New Roman" panose="02020603050405020304" pitchFamily="18" charset="0"/>
              </a:rPr>
              <a:t>куперозных</a:t>
            </a:r>
            <a:r>
              <a:rPr lang="ru-RU" sz="1200" dirty="0">
                <a:latin typeface="Times New Roman" panose="02020603050405020304" pitchFamily="18" charset="0"/>
                <a:cs typeface="Times New Roman" panose="02020603050405020304" pitchFamily="18" charset="0"/>
              </a:rPr>
              <a:t> сеточек, уменьшает выраженность синяков под глазами.</a:t>
            </a:r>
            <a:br>
              <a:rPr lang="ru-RU" sz="1200" dirty="0">
                <a:latin typeface="Times New Roman" panose="02020603050405020304" pitchFamily="18" charset="0"/>
                <a:cs typeface="Times New Roman" panose="02020603050405020304" pitchFamily="18" charset="0"/>
              </a:rPr>
            </a:br>
            <a:r>
              <a:rPr lang="ru-RU" sz="1200" b="1" i="1" dirty="0">
                <a:latin typeface="Times New Roman" panose="02020603050405020304" pitchFamily="18" charset="0"/>
                <a:cs typeface="Times New Roman" panose="02020603050405020304" pitchFamily="18" charset="0"/>
              </a:rPr>
              <a:t>Кофеин </a:t>
            </a:r>
            <a:r>
              <a:rPr lang="ru-RU" sz="1200" dirty="0">
                <a:latin typeface="Times New Roman" panose="02020603050405020304" pitchFamily="18" charset="0"/>
                <a:cs typeface="Times New Roman" panose="02020603050405020304" pitchFamily="18" charset="0"/>
              </a:rPr>
              <a:t>оказывает дренажную функцию, устраняет отеки век и «мешки» под глазами.</a:t>
            </a:r>
            <a:br>
              <a:rPr lang="ru-RU" sz="1200" dirty="0">
                <a:latin typeface="Times New Roman" panose="02020603050405020304" pitchFamily="18" charset="0"/>
                <a:cs typeface="Times New Roman" panose="02020603050405020304" pitchFamily="18" charset="0"/>
              </a:rPr>
            </a:br>
            <a:r>
              <a:rPr lang="ru-RU" sz="1200" b="1" i="1" dirty="0">
                <a:latin typeface="Times New Roman" panose="02020603050405020304" pitchFamily="18" charset="0"/>
                <a:cs typeface="Times New Roman" panose="02020603050405020304" pitchFamily="18" charset="0"/>
              </a:rPr>
              <a:t>Масло ши </a:t>
            </a:r>
            <a:r>
              <a:rPr lang="ru-RU" sz="1200" dirty="0">
                <a:latin typeface="Times New Roman" panose="02020603050405020304" pitchFamily="18" charset="0"/>
                <a:cs typeface="Times New Roman" panose="02020603050405020304" pitchFamily="18" charset="0"/>
              </a:rPr>
              <a:t>оказывает регенерирующее действие, способствует увлажнению кожи, питает. Оказывает защитное действие от УФ-лучей.</a:t>
            </a:r>
            <a:br>
              <a:rPr lang="ru-RU" sz="1200" dirty="0">
                <a:latin typeface="Times New Roman" panose="02020603050405020304" pitchFamily="18" charset="0"/>
                <a:cs typeface="Times New Roman" panose="02020603050405020304" pitchFamily="18" charset="0"/>
              </a:rPr>
            </a:br>
            <a:r>
              <a:rPr lang="ru-RU" sz="1200" b="1" i="1" dirty="0" err="1">
                <a:latin typeface="Times New Roman" panose="02020603050405020304" pitchFamily="18" charset="0"/>
                <a:cs typeface="Times New Roman" panose="02020603050405020304" pitchFamily="18" charset="0"/>
              </a:rPr>
              <a:t>Аллантоин</a:t>
            </a:r>
            <a:r>
              <a:rPr lang="ru-RU" sz="1200" dirty="0">
                <a:latin typeface="Times New Roman" panose="02020603050405020304" pitchFamily="18" charset="0"/>
                <a:cs typeface="Times New Roman" panose="02020603050405020304" pitchFamily="18" charset="0"/>
              </a:rPr>
              <a:t> способствует заживлению поврежденной кожи, ожогов. Смягчает и увлажняет кожу. В креме используют </a:t>
            </a:r>
            <a:r>
              <a:rPr lang="ru-RU" sz="1200" dirty="0" err="1">
                <a:latin typeface="Times New Roman" panose="02020603050405020304" pitchFamily="18" charset="0"/>
                <a:cs typeface="Times New Roman" panose="02020603050405020304" pitchFamily="18" charset="0"/>
              </a:rPr>
              <a:t>аллантоин</a:t>
            </a:r>
            <a:r>
              <a:rPr lang="ru-RU" sz="1200" dirty="0">
                <a:latin typeface="Times New Roman" panose="02020603050405020304" pitchFamily="18" charset="0"/>
                <a:cs typeface="Times New Roman" panose="02020603050405020304" pitchFamily="18" charset="0"/>
              </a:rPr>
              <a:t> растительного происхождения, так как именно он является более эффективным в плане косметических свойств.</a:t>
            </a:r>
            <a:br>
              <a:rPr lang="ru-RU" sz="1200" dirty="0">
                <a:latin typeface="Times New Roman" panose="02020603050405020304" pitchFamily="18" charset="0"/>
                <a:cs typeface="Times New Roman" panose="02020603050405020304" pitchFamily="18" charset="0"/>
              </a:rPr>
            </a:br>
            <a:r>
              <a:rPr lang="ru-RU" sz="1200" b="1" i="1" dirty="0">
                <a:latin typeface="Times New Roman" panose="02020603050405020304" pitchFamily="18" charset="0"/>
                <a:cs typeface="Times New Roman" panose="02020603050405020304" pitchFamily="18" charset="0"/>
              </a:rPr>
              <a:t>Витамин А</a:t>
            </a:r>
            <a:r>
              <a:rPr lang="ru-RU" sz="1200" dirty="0">
                <a:latin typeface="Times New Roman" panose="02020603050405020304" pitchFamily="18" charset="0"/>
                <a:cs typeface="Times New Roman" panose="02020603050405020304" pitchFamily="18" charset="0"/>
              </a:rPr>
              <a:t> повышает синтез коллагена, эластина, гиалуроновой кислоты в дерме, уменьшает гиперпигментацию, увеличивает плотность кожи. Сокращает глубину выраженных морщин, помогает заметно сократить видимость тонких морщин.</a:t>
            </a:r>
            <a:br>
              <a:rPr lang="ru-RU" sz="1200" dirty="0">
                <a:latin typeface="Times New Roman" panose="02020603050405020304" pitchFamily="18" charset="0"/>
                <a:cs typeface="Times New Roman" panose="02020603050405020304" pitchFamily="18" charset="0"/>
              </a:rPr>
            </a:br>
            <a:r>
              <a:rPr lang="ru-RU" sz="1200" b="1" i="1" dirty="0">
                <a:latin typeface="Times New Roman" panose="02020603050405020304" pitchFamily="18" charset="0"/>
                <a:cs typeface="Times New Roman" panose="02020603050405020304" pitchFamily="18" charset="0"/>
              </a:rPr>
              <a:t>Экстракт копеечника </a:t>
            </a:r>
            <a:r>
              <a:rPr lang="ru-RU" sz="1200" dirty="0">
                <a:latin typeface="Times New Roman" panose="02020603050405020304" pitchFamily="18" charset="0"/>
                <a:cs typeface="Times New Roman" panose="02020603050405020304" pitchFamily="18" charset="0"/>
              </a:rPr>
              <a:t>оказывает противовоспалительное действие, улучшает микроциркуляцию, устраняет отек, укрепляет капиллярную сетку, улучшая трофическую функцию ткани.</a:t>
            </a:r>
            <a:br>
              <a:rPr lang="ru-RU" sz="1200" dirty="0">
                <a:latin typeface="Times New Roman" panose="02020603050405020304" pitchFamily="18" charset="0"/>
                <a:cs typeface="Times New Roman" panose="02020603050405020304" pitchFamily="18" charset="0"/>
              </a:rPr>
            </a:br>
            <a:r>
              <a:rPr lang="ru-RU" sz="1200" dirty="0">
                <a:latin typeface="Times New Roman" panose="02020603050405020304" pitchFamily="18" charset="0"/>
                <a:cs typeface="Times New Roman" panose="02020603050405020304" pitchFamily="18" charset="0"/>
              </a:rPr>
              <a:t/>
            </a:r>
            <a:br>
              <a:rPr lang="ru-RU" sz="1200" dirty="0">
                <a:latin typeface="Times New Roman" panose="02020603050405020304" pitchFamily="18" charset="0"/>
                <a:cs typeface="Times New Roman" panose="02020603050405020304" pitchFamily="18" charset="0"/>
              </a:rPr>
            </a:br>
            <a:r>
              <a:rPr lang="ru-RU" sz="1100" dirty="0">
                <a:latin typeface="Times New Roman" panose="02020603050405020304" pitchFamily="18" charset="0"/>
                <a:cs typeface="Times New Roman" panose="02020603050405020304" pitchFamily="18" charset="0"/>
              </a:rPr>
              <a:t/>
            </a:r>
            <a:br>
              <a:rPr lang="ru-RU" sz="1100" dirty="0">
                <a:latin typeface="Times New Roman" panose="02020603050405020304" pitchFamily="18" charset="0"/>
                <a:cs typeface="Times New Roman" panose="02020603050405020304" pitchFamily="18" charset="0"/>
              </a:rPr>
            </a:br>
            <a:endParaRPr lang="ru-RU" dirty="0"/>
          </a:p>
        </p:txBody>
      </p:sp>
      <p:sp>
        <p:nvSpPr>
          <p:cNvPr id="4" name="Номер слайда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7DCE0DF-EE1A-4FF7-AEAD-3107060AECDB}" type="slidenum">
              <a:rPr kumimoji="0" lang="ru-RU"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561476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565150" y="617538"/>
            <a:ext cx="2470150" cy="1852612"/>
          </a:xfrm>
        </p:spPr>
      </p:sp>
      <p:sp>
        <p:nvSpPr>
          <p:cNvPr id="3" name="Заметки 2"/>
          <p:cNvSpPr>
            <a:spLocks noGrp="1"/>
          </p:cNvSpPr>
          <p:nvPr>
            <p:ph type="body" idx="1"/>
          </p:nvPr>
        </p:nvSpPr>
        <p:spPr/>
        <p:txBody>
          <a:bodyPr/>
          <a:lstStyle/>
          <a:p>
            <a:r>
              <a:rPr lang="ru-RU" sz="1200" b="1" i="1" dirty="0">
                <a:latin typeface="Times New Roman" panose="02020603050405020304" pitchFamily="18" charset="0"/>
                <a:cs typeface="Times New Roman" panose="02020603050405020304" pitchFamily="18" charset="0"/>
              </a:rPr>
              <a:t>Экстракт цветков орхидеи, Д-</a:t>
            </a:r>
            <a:r>
              <a:rPr lang="ru-RU" sz="1200" b="1" i="1" dirty="0" err="1">
                <a:latin typeface="Times New Roman" panose="02020603050405020304" pitchFamily="18" charset="0"/>
                <a:cs typeface="Times New Roman" panose="02020603050405020304" pitchFamily="18" charset="0"/>
              </a:rPr>
              <a:t>пантенол</a:t>
            </a:r>
            <a:r>
              <a:rPr lang="ru-RU" sz="1200" b="1" i="1" dirty="0">
                <a:latin typeface="Times New Roman" panose="02020603050405020304" pitchFamily="18" charset="0"/>
                <a:cs typeface="Times New Roman" panose="02020603050405020304" pitchFamily="18" charset="0"/>
              </a:rPr>
              <a:t>, витамин Е, </a:t>
            </a:r>
            <a:r>
              <a:rPr lang="ru-RU" sz="1200" b="1" i="1" dirty="0" err="1">
                <a:latin typeface="Times New Roman" panose="02020603050405020304" pitchFamily="18" charset="0"/>
                <a:cs typeface="Times New Roman" panose="02020603050405020304" pitchFamily="18" charset="0"/>
              </a:rPr>
              <a:t>лизаты</a:t>
            </a:r>
            <a:r>
              <a:rPr lang="ru-RU" sz="1200" b="1" i="1" dirty="0">
                <a:latin typeface="Times New Roman" panose="02020603050405020304" pitchFamily="18" charset="0"/>
                <a:cs typeface="Times New Roman" panose="02020603050405020304" pitchFamily="18" charset="0"/>
              </a:rPr>
              <a:t> </a:t>
            </a:r>
            <a:r>
              <a:rPr lang="ru-RU" sz="1200" b="1" i="1" dirty="0" err="1">
                <a:latin typeface="Times New Roman" panose="02020603050405020304" pitchFamily="18" charset="0"/>
                <a:cs typeface="Times New Roman" panose="02020603050405020304" pitchFamily="18" charset="0"/>
              </a:rPr>
              <a:t>бифидобактерий</a:t>
            </a:r>
            <a:r>
              <a:rPr lang="ru-RU" sz="1200" b="1" i="1" dirty="0">
                <a:latin typeface="Times New Roman" panose="02020603050405020304" pitchFamily="18" charset="0"/>
                <a:cs typeface="Times New Roman" panose="02020603050405020304" pitchFamily="18" charset="0"/>
              </a:rPr>
              <a:t>, </a:t>
            </a:r>
            <a:r>
              <a:rPr lang="ru-RU" sz="1200" b="1" i="1" dirty="0" err="1">
                <a:latin typeface="Times New Roman" panose="02020603050405020304" pitchFamily="18" charset="0"/>
                <a:cs typeface="Times New Roman" panose="02020603050405020304" pitchFamily="18" charset="0"/>
              </a:rPr>
              <a:t>аллантоин</a:t>
            </a:r>
            <a:r>
              <a:rPr lang="ru-RU" sz="1200" b="1" i="1" dirty="0">
                <a:latin typeface="Times New Roman" panose="02020603050405020304" pitchFamily="18" charset="0"/>
                <a:cs typeface="Times New Roman" panose="02020603050405020304" pitchFamily="18" charset="0"/>
              </a:rPr>
              <a:t>, масло </a:t>
            </a:r>
            <a:r>
              <a:rPr lang="ru-RU" sz="1200" b="1" i="1" dirty="0" err="1">
                <a:latin typeface="Times New Roman" panose="02020603050405020304" pitchFamily="18" charset="0"/>
                <a:cs typeface="Times New Roman" panose="02020603050405020304" pitchFamily="18" charset="0"/>
              </a:rPr>
              <a:t>жожоба</a:t>
            </a:r>
            <a:r>
              <a:rPr lang="ru-RU" sz="1200" b="1" i="1" dirty="0">
                <a:latin typeface="Times New Roman" panose="02020603050405020304" pitchFamily="18" charset="0"/>
                <a:cs typeface="Times New Roman" panose="02020603050405020304" pitchFamily="18" charset="0"/>
              </a:rPr>
              <a:t>.</a:t>
            </a:r>
            <a:br>
              <a:rPr lang="ru-RU" sz="1200" b="1" i="1" dirty="0">
                <a:latin typeface="Times New Roman" panose="02020603050405020304" pitchFamily="18" charset="0"/>
                <a:cs typeface="Times New Roman" panose="02020603050405020304" pitchFamily="18" charset="0"/>
              </a:rPr>
            </a:br>
            <a:r>
              <a:rPr lang="ru-RU" sz="1200" b="1" i="1" dirty="0">
                <a:latin typeface="Times New Roman" panose="02020603050405020304" pitchFamily="18" charset="0"/>
                <a:cs typeface="Times New Roman" panose="02020603050405020304" pitchFamily="18" charset="0"/>
              </a:rPr>
              <a:t>Бетаин</a:t>
            </a:r>
            <a:r>
              <a:rPr lang="ru-RU" sz="1200" dirty="0">
                <a:latin typeface="Times New Roman" panose="02020603050405020304" pitchFamily="18" charset="0"/>
                <a:cs typeface="Times New Roman" panose="02020603050405020304" pitchFamily="18" charset="0"/>
              </a:rPr>
              <a:t> – получают из сока свеклы, относят к классу аминокислот. Он активно увлажняет, снимает раздражение кожи, улучшая ее внешний вид.</a:t>
            </a:r>
            <a:br>
              <a:rPr lang="ru-RU" sz="1200" dirty="0">
                <a:latin typeface="Times New Roman" panose="02020603050405020304" pitchFamily="18" charset="0"/>
                <a:cs typeface="Times New Roman" panose="02020603050405020304" pitchFamily="18" charset="0"/>
              </a:rPr>
            </a:br>
            <a:r>
              <a:rPr lang="en-US" sz="1200" b="1" dirty="0" err="1">
                <a:latin typeface="Times New Roman" panose="02020603050405020304" pitchFamily="18" charset="0"/>
                <a:cs typeface="Times New Roman" panose="02020603050405020304" pitchFamily="18" charset="0"/>
              </a:rPr>
              <a:t>Polylift</a:t>
            </a:r>
            <a:r>
              <a:rPr lang="ru-RU" sz="1200" b="1" dirty="0">
                <a:latin typeface="Times New Roman" panose="02020603050405020304" pitchFamily="18" charset="0"/>
                <a:cs typeface="Times New Roman" panose="02020603050405020304" pitchFamily="18" charset="0"/>
              </a:rPr>
              <a:t> </a:t>
            </a:r>
            <a:r>
              <a:rPr lang="ru-RU" sz="1200" b="0" i="1" dirty="0">
                <a:solidFill>
                  <a:srgbClr val="008388"/>
                </a:solidFill>
                <a:latin typeface="+mn-lt"/>
                <a:cs typeface="Times New Roman" panose="02020603050405020304" pitchFamily="18" charset="0"/>
              </a:rPr>
              <a:t>– </a:t>
            </a:r>
            <a:r>
              <a:rPr lang="ru-RU" sz="1200" b="1" dirty="0">
                <a:latin typeface="Times New Roman" panose="02020603050405020304" pitchFamily="18" charset="0"/>
                <a:cs typeface="Times New Roman" panose="02020603050405020304" pitchFamily="18" charset="0"/>
              </a:rPr>
              <a:t>это э</a:t>
            </a:r>
            <a:r>
              <a:rPr lang="ru-RU" sz="1200" b="1" i="1" dirty="0">
                <a:latin typeface="Times New Roman" panose="02020603050405020304" pitchFamily="18" charset="0"/>
                <a:cs typeface="Times New Roman" panose="02020603050405020304" pitchFamily="18" charset="0"/>
              </a:rPr>
              <a:t>кстракт косточек миндаля и миндальное масло </a:t>
            </a:r>
            <a:r>
              <a:rPr lang="ru-RU" sz="1200" dirty="0">
                <a:solidFill>
                  <a:srgbClr val="008388"/>
                </a:solidFill>
                <a:latin typeface="+mn-lt"/>
                <a:cs typeface="Times New Roman" panose="02020603050405020304" pitchFamily="18" charset="0"/>
              </a:rPr>
              <a:t>–</a:t>
            </a:r>
            <a:r>
              <a:rPr lang="ru-RU" sz="1200" b="1" i="1" dirty="0">
                <a:latin typeface="Times New Roman" panose="02020603050405020304" pitchFamily="18" charset="0"/>
                <a:cs typeface="Times New Roman" panose="02020603050405020304" pitchFamily="18" charset="0"/>
              </a:rPr>
              <a:t> </a:t>
            </a:r>
            <a:r>
              <a:rPr lang="ru-RU" sz="1200" dirty="0">
                <a:latin typeface="Times New Roman" panose="02020603050405020304" pitchFamily="18" charset="0"/>
                <a:cs typeface="Times New Roman" panose="02020603050405020304" pitchFamily="18" charset="0"/>
              </a:rPr>
              <a:t>обладает антимикробной активностью, защищает от неблагоприятных воздействий окружающей среды, устраняет сухость и раздражение. Разглаживает мелкие морщины, выравнивает рельеф кожи, повышает ее эластичность, обеспечивая долговременный подтягивающий эффект за счет усиления синтеза собственного коллагена. Мощный антиоксидант. </a:t>
            </a:r>
            <a:br>
              <a:rPr lang="ru-RU" sz="1200" dirty="0">
                <a:latin typeface="Times New Roman" panose="02020603050405020304" pitchFamily="18" charset="0"/>
                <a:cs typeface="Times New Roman" panose="02020603050405020304" pitchFamily="18" charset="0"/>
              </a:rPr>
            </a:br>
            <a:r>
              <a:rPr lang="ru-RU" sz="1200" b="1" i="1" dirty="0">
                <a:latin typeface="Times New Roman" panose="02020603050405020304" pitchFamily="18" charset="0"/>
                <a:cs typeface="Times New Roman" panose="02020603050405020304" pitchFamily="18" charset="0"/>
              </a:rPr>
              <a:t>Гиалуроновая кислота </a:t>
            </a:r>
            <a:r>
              <a:rPr lang="ru-RU" sz="1200" dirty="0">
                <a:latin typeface="Times New Roman" panose="02020603050405020304" pitchFamily="18" charset="0"/>
                <a:cs typeface="Times New Roman" panose="02020603050405020304" pitchFamily="18" charset="0"/>
              </a:rPr>
              <a:t>входит в состав соединительной ткани, эпителия и нервных волокон человека, а также содержится в биологических жидкостях и является важной составляющей кожи. Создает на коже невидимый барьер, препятствующий испарению влаги. Улучшает структуру кожи. Способствует регенерации эпидермиса. Сокращает мелкие морщинки. Делает кожу гладкой и нежной.</a:t>
            </a:r>
            <a:br>
              <a:rPr lang="ru-RU" sz="1200" dirty="0">
                <a:latin typeface="Times New Roman" panose="02020603050405020304" pitchFamily="18" charset="0"/>
                <a:cs typeface="Times New Roman" panose="02020603050405020304" pitchFamily="18" charset="0"/>
              </a:rPr>
            </a:br>
            <a:r>
              <a:rPr lang="ru-RU" sz="1200" b="1" i="1" dirty="0">
                <a:latin typeface="Times New Roman" panose="02020603050405020304" pitchFamily="18" charset="0"/>
                <a:cs typeface="Times New Roman" panose="02020603050405020304" pitchFamily="18" charset="0"/>
              </a:rPr>
              <a:t>Масло </a:t>
            </a:r>
            <a:r>
              <a:rPr lang="ru-RU" sz="1200" b="1" i="1" dirty="0" err="1">
                <a:latin typeface="Times New Roman" panose="02020603050405020304" pitchFamily="18" charset="0"/>
                <a:cs typeface="Times New Roman" panose="02020603050405020304" pitchFamily="18" charset="0"/>
              </a:rPr>
              <a:t>макадамии</a:t>
            </a:r>
            <a:r>
              <a:rPr lang="ru-RU" sz="1200" dirty="0">
                <a:latin typeface="Times New Roman" panose="02020603050405020304" pitchFamily="18" charset="0"/>
                <a:cs typeface="Times New Roman" panose="02020603050405020304" pitchFamily="18" charset="0"/>
              </a:rPr>
              <a:t> </a:t>
            </a:r>
            <a:r>
              <a:rPr lang="ru-RU" sz="1200" dirty="0">
                <a:solidFill>
                  <a:srgbClr val="008388"/>
                </a:solidFill>
                <a:latin typeface="+mn-lt"/>
                <a:cs typeface="Times New Roman" panose="02020603050405020304" pitchFamily="18" charset="0"/>
              </a:rPr>
              <a:t>–</a:t>
            </a:r>
            <a:r>
              <a:rPr lang="ru-RU" sz="1200" dirty="0">
                <a:latin typeface="Times New Roman" panose="02020603050405020304" pitchFamily="18" charset="0"/>
                <a:cs typeface="Times New Roman" panose="02020603050405020304" pitchFamily="18" charset="0"/>
              </a:rPr>
              <a:t> очень хорошо впитывается, моментально смягчает кожу, устраняет шелушения и раздражения, делает кожу более мягкой и нежной. </a:t>
            </a:r>
            <a:r>
              <a:rPr lang="ru-RU" altLang="ru-RU" sz="1200" dirty="0">
                <a:latin typeface="Times New Roman" panose="02020603050405020304" pitchFamily="18" charset="0"/>
                <a:cs typeface="Times New Roman" panose="02020603050405020304" pitchFamily="18" charset="0"/>
              </a:rPr>
              <a:t>Восстанавливает кожные покровы, имеет антиоксидантные свойства. Особенно полезно для увядающей, сухой и раздраженной кожи.</a:t>
            </a:r>
            <a:br>
              <a:rPr lang="ru-RU" altLang="ru-RU" sz="1200" dirty="0">
                <a:latin typeface="Times New Roman" panose="02020603050405020304" pitchFamily="18" charset="0"/>
                <a:cs typeface="Times New Roman" panose="02020603050405020304" pitchFamily="18" charset="0"/>
              </a:rPr>
            </a:br>
            <a:r>
              <a:rPr lang="en-US" sz="1200" b="1" i="1" dirty="0" err="1"/>
              <a:t>Escalol</a:t>
            </a:r>
            <a:r>
              <a:rPr lang="en-US" sz="1200" b="1" i="1" dirty="0"/>
              <a:t>™ 557</a:t>
            </a:r>
            <a:r>
              <a:rPr lang="ru-RU" sz="1200" b="1" i="1" dirty="0"/>
              <a:t> </a:t>
            </a:r>
            <a:r>
              <a:rPr lang="ru-RU" sz="1200" b="0" i="1" dirty="0">
                <a:solidFill>
                  <a:srgbClr val="008388"/>
                </a:solidFill>
                <a:latin typeface="+mn-lt"/>
                <a:cs typeface="Times New Roman" panose="02020603050405020304" pitchFamily="18" charset="0"/>
              </a:rPr>
              <a:t>–</a:t>
            </a:r>
            <a:r>
              <a:rPr lang="ru-RU" sz="1200" b="1" i="1" dirty="0"/>
              <a:t> </a:t>
            </a:r>
            <a:r>
              <a:rPr lang="ru-RU" sz="1200" dirty="0"/>
              <a:t>полимер, широко применяемый для защиты от УФ лучей типа В, а также имеет свойство уменьшать выраженность рубцов и </a:t>
            </a:r>
            <a:r>
              <a:rPr lang="ru-RU" sz="1200" dirty="0" err="1"/>
              <a:t>профилактирует</a:t>
            </a:r>
            <a:r>
              <a:rPr lang="ru-RU" sz="1200" dirty="0"/>
              <a:t> их образование.</a:t>
            </a:r>
            <a:br>
              <a:rPr lang="ru-RU" sz="1200" dirty="0"/>
            </a:br>
            <a:r>
              <a:rPr lang="ru-RU" sz="1200" b="1" i="1" dirty="0"/>
              <a:t>Пчелиный воск </a:t>
            </a:r>
            <a:r>
              <a:rPr lang="ru-RU" sz="1200" b="0" i="1" dirty="0">
                <a:solidFill>
                  <a:srgbClr val="008388"/>
                </a:solidFill>
                <a:latin typeface="+mn-lt"/>
                <a:cs typeface="Times New Roman" panose="02020603050405020304" pitchFamily="18" charset="0"/>
              </a:rPr>
              <a:t>–</a:t>
            </a:r>
            <a:r>
              <a:rPr lang="ru-RU" sz="1200" dirty="0"/>
              <a:t> </a:t>
            </a:r>
            <a:r>
              <a:rPr lang="ru-RU" sz="1200" dirty="0">
                <a:latin typeface="Times New Roman" panose="02020603050405020304" pitchFamily="18" charset="0"/>
                <a:cs typeface="Times New Roman" panose="02020603050405020304" pitchFamily="18" charset="0"/>
              </a:rPr>
              <a:t>обладает сильным противовоспалительным действием, хорошо смягчает, не закупоривает поры, регенерирует. </a:t>
            </a:r>
            <a:br>
              <a:rPr lang="ru-RU" sz="1200" dirty="0">
                <a:latin typeface="Times New Roman" panose="02020603050405020304" pitchFamily="18" charset="0"/>
                <a:cs typeface="Times New Roman" panose="02020603050405020304" pitchFamily="18" charset="0"/>
              </a:rPr>
            </a:br>
            <a:r>
              <a:rPr lang="ru-RU" sz="1200" b="1" i="1" dirty="0">
                <a:latin typeface="Times New Roman" panose="02020603050405020304" pitchFamily="18" charset="0"/>
                <a:cs typeface="Times New Roman" panose="02020603050405020304" pitchFamily="18" charset="0"/>
              </a:rPr>
              <a:t>Мочевина</a:t>
            </a:r>
            <a:r>
              <a:rPr lang="ru-RU" sz="1200" dirty="0">
                <a:latin typeface="Times New Roman" panose="02020603050405020304" pitchFamily="18" charset="0"/>
                <a:cs typeface="Times New Roman" panose="02020603050405020304" pitchFamily="18" charset="0"/>
              </a:rPr>
              <a:t> обладает рядом полезных качеств. Во-первых, это увлажнение. Мочевина впитывает воду, словно губка, создавая таким образом запас влаги, которым пользуются как поверхностный, так и глубокий слои эпидермиса. Во-вторых</a:t>
            </a:r>
            <a:r>
              <a:rPr lang="ru-RU" sz="1200" baseline="0" dirty="0">
                <a:latin typeface="Times New Roman" panose="02020603050405020304" pitchFamily="18" charset="0"/>
                <a:cs typeface="Times New Roman" panose="02020603050405020304" pitchFamily="18" charset="0"/>
              </a:rPr>
              <a:t> –</a:t>
            </a:r>
            <a:r>
              <a:rPr lang="ru-RU" sz="1200" dirty="0">
                <a:latin typeface="Times New Roman" panose="02020603050405020304" pitchFamily="18" charset="0"/>
                <a:cs typeface="Times New Roman" panose="02020603050405020304" pitchFamily="18" charset="0"/>
              </a:rPr>
              <a:t> обновление клеток</a:t>
            </a:r>
            <a:r>
              <a:rPr lang="ru-RU" sz="1200" b="1" dirty="0">
                <a:latin typeface="Times New Roman" panose="02020603050405020304" pitchFamily="18" charset="0"/>
                <a:cs typeface="Times New Roman" panose="02020603050405020304" pitchFamily="18" charset="0"/>
              </a:rPr>
              <a:t>.</a:t>
            </a:r>
            <a:r>
              <a:rPr lang="ru-RU" sz="1200" dirty="0">
                <a:latin typeface="Times New Roman" panose="02020603050405020304" pitchFamily="18" charset="0"/>
                <a:cs typeface="Times New Roman" panose="02020603050405020304" pitchFamily="18" charset="0"/>
              </a:rPr>
              <a:t> Мочевина стимулирует выработку ферментов, которые ускоряют обновление клеток эпидермиса, но в отличие от кислот, без видимого эффекта шелушения на поверхности кожи.</a:t>
            </a:r>
            <a:br>
              <a:rPr lang="ru-RU" sz="1200" dirty="0">
                <a:latin typeface="Times New Roman" panose="02020603050405020304" pitchFamily="18" charset="0"/>
                <a:cs typeface="Times New Roman" panose="02020603050405020304" pitchFamily="18" charset="0"/>
              </a:rPr>
            </a:br>
            <a:r>
              <a:rPr lang="ru-RU" sz="1200" b="1" i="1" dirty="0">
                <a:latin typeface="Times New Roman" panose="02020603050405020304" pitchFamily="18" charset="0"/>
                <a:cs typeface="Times New Roman" panose="02020603050405020304" pitchFamily="18" charset="0"/>
              </a:rPr>
              <a:t>Лецитин </a:t>
            </a:r>
            <a:r>
              <a:rPr lang="ru-RU" sz="1200" b="0" i="1" dirty="0">
                <a:solidFill>
                  <a:srgbClr val="008388"/>
                </a:solidFill>
                <a:latin typeface="+mn-lt"/>
                <a:cs typeface="Times New Roman" panose="02020603050405020304" pitchFamily="18" charset="0"/>
              </a:rPr>
              <a:t>–</a:t>
            </a:r>
            <a:r>
              <a:rPr lang="ru-RU" sz="1200" b="1" i="1" dirty="0">
                <a:latin typeface="Times New Roman" panose="02020603050405020304" pitchFamily="18" charset="0"/>
                <a:cs typeface="Times New Roman" panose="02020603050405020304" pitchFamily="18" charset="0"/>
              </a:rPr>
              <a:t> </a:t>
            </a:r>
            <a:r>
              <a:rPr lang="ru-RU" sz="1200" dirty="0">
                <a:latin typeface="Times New Roman" panose="02020603050405020304" pitchFamily="18" charset="0"/>
                <a:cs typeface="Times New Roman" panose="02020603050405020304" pitchFamily="18" charset="0"/>
              </a:rPr>
              <a:t>ингредиент, который помогает доставить активные вещества в самые глубокие слои кожи.</a:t>
            </a:r>
            <a:endParaRPr lang="ru-RU" dirty="0"/>
          </a:p>
        </p:txBody>
      </p:sp>
      <p:sp>
        <p:nvSpPr>
          <p:cNvPr id="4" name="Номер слайда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7DCE0DF-EE1A-4FF7-AEAD-3107060AECDB}" type="slidenum">
              <a:rPr kumimoji="0" lang="ru-RU"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501066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565150" y="617538"/>
            <a:ext cx="2470150" cy="1852612"/>
          </a:xfrm>
        </p:spPr>
      </p:sp>
      <p:sp>
        <p:nvSpPr>
          <p:cNvPr id="3" name="Заметки 2"/>
          <p:cNvSpPr>
            <a:spLocks noGrp="1"/>
          </p:cNvSpPr>
          <p:nvPr>
            <p:ph type="body" idx="1"/>
          </p:nvPr>
        </p:nvSpPr>
        <p:spPr/>
        <p:txBody>
          <a:bodyPr/>
          <a:lstStyle/>
          <a:p>
            <a:r>
              <a:rPr lang="ru-RU" sz="1200" b="1" i="1" dirty="0">
                <a:latin typeface="Times New Roman" panose="02020603050405020304" pitchFamily="18" charset="0"/>
                <a:cs typeface="Times New Roman" panose="02020603050405020304" pitchFamily="18" charset="0"/>
              </a:rPr>
              <a:t>Экстракт цветков орхидеи, </a:t>
            </a:r>
            <a:r>
              <a:rPr lang="ru-RU" sz="1200" b="1" i="1" dirty="0" err="1">
                <a:latin typeface="Times New Roman" panose="02020603050405020304" pitchFamily="18" charset="0"/>
                <a:cs typeface="Times New Roman" panose="02020603050405020304" pitchFamily="18" charset="0"/>
              </a:rPr>
              <a:t>лизаты</a:t>
            </a:r>
            <a:r>
              <a:rPr lang="ru-RU" sz="1200" b="1" i="1" dirty="0">
                <a:latin typeface="Times New Roman" panose="02020603050405020304" pitchFamily="18" charset="0"/>
                <a:cs typeface="Times New Roman" panose="02020603050405020304" pitchFamily="18" charset="0"/>
              </a:rPr>
              <a:t> </a:t>
            </a:r>
            <a:r>
              <a:rPr lang="ru-RU" sz="1200" b="1" i="1" dirty="0" err="1">
                <a:latin typeface="Times New Roman" panose="02020603050405020304" pitchFamily="18" charset="0"/>
                <a:cs typeface="Times New Roman" panose="02020603050405020304" pitchFamily="18" charset="0"/>
              </a:rPr>
              <a:t>бифидобактерий</a:t>
            </a:r>
            <a:r>
              <a:rPr lang="ru-RU" sz="1200" b="1" i="1" dirty="0">
                <a:latin typeface="Times New Roman" panose="02020603050405020304" pitchFamily="18" charset="0"/>
                <a:cs typeface="Times New Roman" panose="02020603050405020304" pitchFamily="18" charset="0"/>
              </a:rPr>
              <a:t> и </a:t>
            </a:r>
            <a:r>
              <a:rPr lang="ru-RU" sz="1200" b="1" i="1" dirty="0" err="1">
                <a:latin typeface="Times New Roman" panose="02020603050405020304" pitchFamily="18" charset="0"/>
                <a:cs typeface="Times New Roman" panose="02020603050405020304" pitchFamily="18" charset="0"/>
              </a:rPr>
              <a:t>лактобактерий</a:t>
            </a:r>
            <a:r>
              <a:rPr lang="ru-RU" sz="1200" b="1" i="1" dirty="0">
                <a:latin typeface="Times New Roman" panose="02020603050405020304" pitchFamily="18" charset="0"/>
                <a:cs typeface="Times New Roman" panose="02020603050405020304" pitchFamily="18" charset="0"/>
              </a:rPr>
              <a:t>, бетаин, мочевина, кофеин, гиалуроновая кислота.</a:t>
            </a:r>
            <a:br>
              <a:rPr lang="ru-RU" sz="1200" b="1" i="1" dirty="0">
                <a:latin typeface="Times New Roman" panose="02020603050405020304" pitchFamily="18" charset="0"/>
                <a:cs typeface="Times New Roman" panose="02020603050405020304" pitchFamily="18" charset="0"/>
              </a:rPr>
            </a:br>
            <a:r>
              <a:rPr lang="ru-RU" sz="1200" dirty="0">
                <a:latin typeface="Times New Roman" panose="02020603050405020304" pitchFamily="18" charset="0"/>
                <a:cs typeface="Times New Roman" panose="02020603050405020304" pitchFamily="18" charset="0"/>
              </a:rPr>
              <a:t>Комплекс </a:t>
            </a:r>
            <a:r>
              <a:rPr lang="en-US" sz="1200" b="1" i="1" dirty="0" err="1">
                <a:latin typeface="Times New Roman" panose="02020603050405020304" pitchFamily="18" charset="0"/>
                <a:cs typeface="Times New Roman" panose="02020603050405020304" pitchFamily="18" charset="0"/>
              </a:rPr>
              <a:t>Sepitonic</a:t>
            </a:r>
            <a:r>
              <a:rPr lang="en-US" sz="1200" b="1" i="1" dirty="0">
                <a:latin typeface="Times New Roman" panose="02020603050405020304" pitchFamily="18" charset="0"/>
                <a:cs typeface="Times New Roman" panose="02020603050405020304" pitchFamily="18" charset="0"/>
              </a:rPr>
              <a:t> </a:t>
            </a:r>
            <a:r>
              <a:rPr lang="ru-RU" sz="1200" b="0" i="1" dirty="0">
                <a:solidFill>
                  <a:srgbClr val="008388"/>
                </a:solidFill>
                <a:latin typeface="+mn-lt"/>
                <a:cs typeface="Times New Roman" panose="02020603050405020304" pitchFamily="18" charset="0"/>
              </a:rPr>
              <a:t>–</a:t>
            </a:r>
            <a:r>
              <a:rPr lang="en-US" sz="1200" b="1" i="1" dirty="0">
                <a:latin typeface="Times New Roman" panose="02020603050405020304" pitchFamily="18" charset="0"/>
                <a:cs typeface="Times New Roman" panose="02020603050405020304" pitchFamily="18" charset="0"/>
              </a:rPr>
              <a:t> </a:t>
            </a:r>
            <a:r>
              <a:rPr lang="ru-RU" sz="1200" dirty="0">
                <a:latin typeface="Times New Roman" panose="02020603050405020304" pitchFamily="18" charset="0"/>
                <a:cs typeface="Times New Roman" panose="02020603050405020304" pitchFamily="18" charset="0"/>
              </a:rPr>
              <a:t>это смесь минералов, призванные вернуть усталую кожу к жизни, оживить ее, «пробудив» заново клеточный метаболизм. Это </a:t>
            </a:r>
            <a:r>
              <a:rPr lang="ru-RU" sz="1200" dirty="0" err="1">
                <a:latin typeface="Times New Roman" panose="02020603050405020304" pitchFamily="18" charset="0"/>
                <a:cs typeface="Times New Roman" panose="02020603050405020304" pitchFamily="18" charset="0"/>
              </a:rPr>
              <a:t>хроноактивный</a:t>
            </a:r>
            <a:r>
              <a:rPr lang="ru-RU" sz="1200" dirty="0">
                <a:latin typeface="Times New Roman" panose="02020603050405020304" pitchFamily="18" charset="0"/>
                <a:cs typeface="Times New Roman" panose="02020603050405020304" pitchFamily="18" charset="0"/>
              </a:rPr>
              <a:t>, т.е. предотвращающий временное старение кожи компонент. Пролонгированное действие (24 часа).</a:t>
            </a:r>
            <a:br>
              <a:rPr lang="ru-RU" sz="1200" dirty="0">
                <a:latin typeface="Times New Roman" panose="02020603050405020304" pitchFamily="18" charset="0"/>
                <a:cs typeface="Times New Roman" panose="02020603050405020304" pitchFamily="18" charset="0"/>
              </a:rPr>
            </a:br>
            <a:r>
              <a:rPr lang="ru-RU" sz="1200" dirty="0">
                <a:latin typeface="Times New Roman" panose="02020603050405020304" pitchFamily="18" charset="0"/>
                <a:cs typeface="Times New Roman" panose="02020603050405020304" pitchFamily="18" charset="0"/>
              </a:rPr>
              <a:t>• магний </a:t>
            </a:r>
            <a:r>
              <a:rPr lang="ru-RU" sz="1200" b="0" i="1" dirty="0">
                <a:solidFill>
                  <a:srgbClr val="008388"/>
                </a:solidFill>
                <a:latin typeface="+mn-lt"/>
                <a:cs typeface="Times New Roman" panose="02020603050405020304" pitchFamily="18" charset="0"/>
              </a:rPr>
              <a:t>–</a:t>
            </a:r>
            <a:r>
              <a:rPr lang="ru-RU" sz="1200" dirty="0">
                <a:latin typeface="Times New Roman" panose="02020603050405020304" pitchFamily="18" charset="0"/>
                <a:cs typeface="Times New Roman" panose="02020603050405020304" pitchFamily="18" charset="0"/>
              </a:rPr>
              <a:t> второй по значимости клеточный катион. Его содержание уменьшается в процессе старения кожи.</a:t>
            </a:r>
            <a:br>
              <a:rPr lang="ru-RU" sz="1200" dirty="0">
                <a:latin typeface="Times New Roman" panose="02020603050405020304" pitchFamily="18" charset="0"/>
                <a:cs typeface="Times New Roman" panose="02020603050405020304" pitchFamily="18" charset="0"/>
              </a:rPr>
            </a:br>
            <a:r>
              <a:rPr lang="ru-RU" sz="1200" dirty="0">
                <a:latin typeface="Times New Roman" panose="02020603050405020304" pitchFamily="18" charset="0"/>
                <a:cs typeface="Times New Roman" panose="02020603050405020304" pitchFamily="18" charset="0"/>
              </a:rPr>
              <a:t>• медь </a:t>
            </a:r>
            <a:r>
              <a:rPr lang="ru-RU" sz="1200" b="0" i="1" dirty="0">
                <a:solidFill>
                  <a:srgbClr val="008388"/>
                </a:solidFill>
                <a:latin typeface="+mn-lt"/>
                <a:cs typeface="Times New Roman" panose="02020603050405020304" pitchFamily="18" charset="0"/>
              </a:rPr>
              <a:t>–</a:t>
            </a:r>
            <a:r>
              <a:rPr lang="ru-RU" sz="1200" dirty="0">
                <a:latin typeface="Times New Roman" panose="02020603050405020304" pitchFamily="18" charset="0"/>
                <a:cs typeface="Times New Roman" panose="02020603050405020304" pitchFamily="18" charset="0"/>
              </a:rPr>
              <a:t> стимулирует клеточное дыхание кожи. Способствует синтезу кератина и коллагена (образует поперечные </a:t>
            </a:r>
            <a:r>
              <a:rPr lang="ru-RU" sz="1200" dirty="0" err="1">
                <a:latin typeface="Times New Roman" panose="02020603050405020304" pitchFamily="18" charset="0"/>
                <a:cs typeface="Times New Roman" panose="02020603050405020304" pitchFamily="18" charset="0"/>
              </a:rPr>
              <a:t>дисульфидные</a:t>
            </a:r>
            <a:r>
              <a:rPr lang="ru-RU" sz="1200" dirty="0">
                <a:latin typeface="Times New Roman" panose="02020603050405020304" pitchFamily="18" charset="0"/>
                <a:cs typeface="Times New Roman" panose="02020603050405020304" pitchFamily="18" charset="0"/>
              </a:rPr>
              <a:t> связи, не дающие коже провисать).</a:t>
            </a:r>
            <a:br>
              <a:rPr lang="ru-RU" sz="1200" dirty="0">
                <a:latin typeface="Times New Roman" panose="02020603050405020304" pitchFamily="18" charset="0"/>
                <a:cs typeface="Times New Roman" panose="02020603050405020304" pitchFamily="18" charset="0"/>
              </a:rPr>
            </a:br>
            <a:r>
              <a:rPr lang="ru-RU" sz="1200" dirty="0">
                <a:latin typeface="Times New Roman" panose="02020603050405020304" pitchFamily="18" charset="0"/>
                <a:cs typeface="Times New Roman" panose="02020603050405020304" pitchFamily="18" charset="0"/>
              </a:rPr>
              <a:t>• цинк </a:t>
            </a:r>
            <a:r>
              <a:rPr lang="ru-RU" sz="1200" b="0" i="1" dirty="0">
                <a:solidFill>
                  <a:srgbClr val="008388"/>
                </a:solidFill>
                <a:latin typeface="+mn-lt"/>
                <a:cs typeface="Times New Roman" panose="02020603050405020304" pitchFamily="18" charset="0"/>
              </a:rPr>
              <a:t>–</a:t>
            </a:r>
            <a:r>
              <a:rPr lang="ru-RU" sz="1200" dirty="0">
                <a:latin typeface="Times New Roman" panose="02020603050405020304" pitchFamily="18" charset="0"/>
                <a:cs typeface="Times New Roman" panose="02020603050405020304" pitchFamily="18" charset="0"/>
              </a:rPr>
              <a:t> активирует синтез ДНК в коже, и как и медь, способствует синтезу кератина и коллагена. На поверхности кожи цинк используется для нормализации жирной кожи, снижает воспаления и излишнюю выработку кожного сала.</a:t>
            </a:r>
            <a:br>
              <a:rPr lang="ru-RU" sz="1200" dirty="0">
                <a:latin typeface="Times New Roman" panose="02020603050405020304" pitchFamily="18" charset="0"/>
                <a:cs typeface="Times New Roman" panose="02020603050405020304" pitchFamily="18" charset="0"/>
              </a:rPr>
            </a:br>
            <a:r>
              <a:rPr lang="en-US" sz="1200" b="1" i="1" dirty="0" err="1">
                <a:latin typeface="Times New Roman" panose="02020603050405020304" pitchFamily="18" charset="0"/>
                <a:cs typeface="Times New Roman" panose="02020603050405020304" pitchFamily="18" charset="0"/>
              </a:rPr>
              <a:t>Sepitonic</a:t>
            </a:r>
            <a:r>
              <a:rPr lang="en-US" sz="1200" b="1" i="1" dirty="0">
                <a:latin typeface="Times New Roman" panose="02020603050405020304" pitchFamily="18" charset="0"/>
                <a:cs typeface="Times New Roman" panose="02020603050405020304" pitchFamily="18" charset="0"/>
              </a:rPr>
              <a:t> </a:t>
            </a:r>
            <a:r>
              <a:rPr lang="ru-RU" sz="1200" b="1" dirty="0">
                <a:latin typeface="Times New Roman" panose="02020603050405020304" pitchFamily="18" charset="0"/>
                <a:cs typeface="Times New Roman" panose="02020603050405020304" pitchFamily="18" charset="0"/>
              </a:rPr>
              <a:t> </a:t>
            </a:r>
            <a:r>
              <a:rPr lang="ru-RU" sz="1200" dirty="0">
                <a:latin typeface="Times New Roman" panose="02020603050405020304" pitchFamily="18" charset="0"/>
                <a:cs typeface="Times New Roman" panose="02020603050405020304" pitchFamily="18" charset="0"/>
              </a:rPr>
              <a:t>работает хронологически на каждом этапе клеточного энергетического каскада. Результат действия </a:t>
            </a:r>
            <a:r>
              <a:rPr lang="ru-RU" sz="1200" dirty="0" err="1">
                <a:latin typeface="Times New Roman" panose="02020603050405020304" pitchFamily="18" charset="0"/>
                <a:cs typeface="Times New Roman" panose="02020603050405020304" pitchFamily="18" charset="0"/>
              </a:rPr>
              <a:t>Сепитоника</a:t>
            </a:r>
            <a:r>
              <a:rPr lang="ru-RU" sz="1200" dirty="0">
                <a:latin typeface="Times New Roman" panose="02020603050405020304" pitchFamily="18" charset="0"/>
                <a:cs typeface="Times New Roman" panose="02020603050405020304" pitchFamily="18" charset="0"/>
              </a:rPr>
              <a:t> в клетках (увеличение ДНК, коллагена и регенерация клеток) наблюдается в течение 24 часов.</a:t>
            </a:r>
            <a:br>
              <a:rPr lang="ru-RU" sz="1200" dirty="0">
                <a:latin typeface="Times New Roman" panose="02020603050405020304" pitchFamily="18" charset="0"/>
                <a:cs typeface="Times New Roman" panose="02020603050405020304" pitchFamily="18" charset="0"/>
              </a:rPr>
            </a:br>
            <a:r>
              <a:rPr lang="ru-RU" sz="1200" dirty="0">
                <a:latin typeface="Times New Roman" panose="02020603050405020304" pitchFamily="18" charset="0"/>
                <a:cs typeface="Times New Roman" panose="02020603050405020304" pitchFamily="18" charset="0"/>
              </a:rPr>
              <a:t>В результате идеального сочетания катионов и анионов </a:t>
            </a:r>
            <a:r>
              <a:rPr lang="ru-RU" sz="1200" dirty="0" err="1">
                <a:latin typeface="Times New Roman" panose="02020603050405020304" pitchFamily="18" charset="0"/>
                <a:cs typeface="Times New Roman" panose="02020603050405020304" pitchFamily="18" charset="0"/>
              </a:rPr>
              <a:t>Sepitonic</a:t>
            </a:r>
            <a:r>
              <a:rPr lang="ru-RU" sz="1200" dirty="0">
                <a:latin typeface="Times New Roman" panose="02020603050405020304" pitchFamily="18" charset="0"/>
                <a:cs typeface="Times New Roman" panose="02020603050405020304" pitchFamily="18" charset="0"/>
              </a:rPr>
              <a:t> ® усиливает энергетический баланс клеток, который осуществляется в митохондриях и внутри цитоплазмы.</a:t>
            </a:r>
            <a:br>
              <a:rPr lang="ru-RU" sz="1200" dirty="0">
                <a:latin typeface="Times New Roman" panose="02020603050405020304" pitchFamily="18" charset="0"/>
                <a:cs typeface="Times New Roman" panose="02020603050405020304" pitchFamily="18" charset="0"/>
              </a:rPr>
            </a:br>
            <a:r>
              <a:rPr lang="ru-RU" sz="1200" b="1" i="1" dirty="0" err="1">
                <a:latin typeface="Times New Roman" panose="02020603050405020304" pitchFamily="18" charset="0"/>
                <a:cs typeface="Times New Roman" panose="02020603050405020304" pitchFamily="18" charset="0"/>
              </a:rPr>
              <a:t>Трегалоза</a:t>
            </a:r>
            <a:r>
              <a:rPr lang="ru-RU" sz="1200" b="1" i="1" dirty="0">
                <a:latin typeface="Times New Roman" panose="02020603050405020304" pitchFamily="18" charset="0"/>
                <a:cs typeface="Times New Roman" panose="02020603050405020304" pitchFamily="18" charset="0"/>
              </a:rPr>
              <a:t> </a:t>
            </a:r>
            <a:r>
              <a:rPr lang="ru-RU" sz="1200" b="0" i="1" dirty="0">
                <a:solidFill>
                  <a:srgbClr val="008388"/>
                </a:solidFill>
                <a:latin typeface="+mn-lt"/>
                <a:cs typeface="Times New Roman" panose="02020603050405020304" pitchFamily="18" charset="0"/>
              </a:rPr>
              <a:t>–</a:t>
            </a:r>
            <a:r>
              <a:rPr lang="ru-RU" sz="1200" b="1" i="1" dirty="0">
                <a:latin typeface="Times New Roman" panose="02020603050405020304" pitchFamily="18" charset="0"/>
                <a:cs typeface="Times New Roman" panose="02020603050405020304" pitchFamily="18" charset="0"/>
              </a:rPr>
              <a:t> </a:t>
            </a:r>
            <a:r>
              <a:rPr lang="ru-RU" sz="1200" dirty="0">
                <a:latin typeface="Times New Roman" panose="02020603050405020304" pitchFamily="18" charset="0"/>
                <a:cs typeface="Times New Roman" panose="02020603050405020304" pitchFamily="18" charset="0"/>
              </a:rPr>
              <a:t>важный метаболит </a:t>
            </a:r>
            <a:r>
              <a:rPr lang="ru-RU" sz="1200" dirty="0" err="1">
                <a:latin typeface="Times New Roman" panose="02020603050405020304" pitchFamily="18" charset="0"/>
                <a:cs typeface="Times New Roman" panose="02020603050405020304" pitchFamily="18" charset="0"/>
              </a:rPr>
              <a:t>пропионовокислых</a:t>
            </a:r>
            <a:r>
              <a:rPr lang="ru-RU" sz="1200" dirty="0">
                <a:latin typeface="Times New Roman" panose="02020603050405020304" pitchFamily="18" charset="0"/>
                <a:cs typeface="Times New Roman" panose="02020603050405020304" pitchFamily="18" charset="0"/>
              </a:rPr>
              <a:t> бактерий. Стимулирует </a:t>
            </a:r>
            <a:r>
              <a:rPr lang="ru-RU" sz="1200" dirty="0" err="1">
                <a:latin typeface="Times New Roman" panose="02020603050405020304" pitchFamily="18" charset="0"/>
                <a:cs typeface="Times New Roman" panose="02020603050405020304" pitchFamily="18" charset="0"/>
              </a:rPr>
              <a:t>аутофагию</a:t>
            </a:r>
            <a:r>
              <a:rPr lang="ru-RU" sz="1200" dirty="0">
                <a:latin typeface="Times New Roman" panose="02020603050405020304" pitchFamily="18" charset="0"/>
                <a:cs typeface="Times New Roman" panose="02020603050405020304" pitchFamily="18" charset="0"/>
              </a:rPr>
              <a:t> (процесс, когда лизосомы (внутренние органоиды клеток) нашего организма переваривают внутриклеточный мусор) тем самым способствуя обновлению клеток кожи и препятствует ее старению.</a:t>
            </a:r>
            <a:br>
              <a:rPr lang="ru-RU" sz="1200" dirty="0">
                <a:latin typeface="Times New Roman" panose="02020603050405020304" pitchFamily="18" charset="0"/>
                <a:cs typeface="Times New Roman" panose="02020603050405020304" pitchFamily="18" charset="0"/>
              </a:rPr>
            </a:br>
            <a:r>
              <a:rPr lang="ru-RU" sz="1200" b="1" i="1" dirty="0">
                <a:latin typeface="Times New Roman" panose="02020603050405020304" pitchFamily="18" charset="0"/>
                <a:cs typeface="Times New Roman" panose="02020603050405020304" pitchFamily="18" charset="0"/>
              </a:rPr>
              <a:t>СО2 </a:t>
            </a:r>
            <a:r>
              <a:rPr lang="ru-RU" sz="1200" b="1" i="1" dirty="0">
                <a:solidFill>
                  <a:srgbClr val="008388"/>
                </a:solidFill>
                <a:latin typeface="+mn-lt"/>
                <a:cs typeface="Times New Roman" panose="02020603050405020304" pitchFamily="18" charset="0"/>
              </a:rPr>
              <a:t>–</a:t>
            </a:r>
            <a:r>
              <a:rPr lang="ru-RU" sz="1200" b="1" i="1" dirty="0">
                <a:latin typeface="Times New Roman" panose="02020603050405020304" pitchFamily="18" charset="0"/>
                <a:cs typeface="Times New Roman" panose="02020603050405020304" pitchFamily="18" charset="0"/>
              </a:rPr>
              <a:t> экстракт хлопка </a:t>
            </a:r>
            <a:r>
              <a:rPr lang="ru-RU" sz="1200" dirty="0">
                <a:latin typeface="Times New Roman" panose="02020603050405020304" pitchFamily="18" charset="0"/>
                <a:cs typeface="Times New Roman" panose="02020603050405020304" pitchFamily="18" charset="0"/>
              </a:rPr>
              <a:t>обладает питательными, смягчающими, увлажняющими, успокаивающими и защитными свойствами. Борется против </a:t>
            </a:r>
            <a:r>
              <a:rPr lang="ru-RU" sz="1200" dirty="0" err="1">
                <a:latin typeface="Times New Roman" panose="02020603050405020304" pitchFamily="18" charset="0"/>
                <a:cs typeface="Times New Roman" panose="02020603050405020304" pitchFamily="18" charset="0"/>
              </a:rPr>
              <a:t>трансэпидермальной</a:t>
            </a:r>
            <a:r>
              <a:rPr lang="ru-RU" sz="1200" dirty="0">
                <a:latin typeface="Times New Roman" panose="02020603050405020304" pitchFamily="18" charset="0"/>
                <a:cs typeface="Times New Roman" panose="02020603050405020304" pitchFamily="18" charset="0"/>
              </a:rPr>
              <a:t> потери влаги за счет увлажняющих и защитных свойств. Подходит для чувствительной кожи, склонной к раздражениям.</a:t>
            </a:r>
            <a:br>
              <a:rPr lang="ru-RU" sz="1200" dirty="0">
                <a:latin typeface="Times New Roman" panose="02020603050405020304" pitchFamily="18" charset="0"/>
                <a:cs typeface="Times New Roman" panose="02020603050405020304" pitchFamily="18" charset="0"/>
              </a:rPr>
            </a:br>
            <a:endParaRPr lang="ru-RU" dirty="0"/>
          </a:p>
        </p:txBody>
      </p:sp>
      <p:sp>
        <p:nvSpPr>
          <p:cNvPr id="4" name="Номер слайда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7DCE0DF-EE1A-4FF7-AEAD-3107060AECDB}" type="slidenum">
              <a:rPr kumimoji="0" lang="ru-RU"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72526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565150" y="617538"/>
            <a:ext cx="2470150" cy="1852612"/>
          </a:xfrm>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1200" dirty="0">
              <a:solidFill>
                <a:srgbClr val="008388"/>
              </a:solidFill>
            </a:endParaRPr>
          </a:p>
          <a:p>
            <a:r>
              <a:rPr lang="ru-RU" dirty="0"/>
              <a:t>Здесь мы видим значительное</a:t>
            </a:r>
            <a:r>
              <a:rPr lang="ru-RU" baseline="0" dirty="0"/>
              <a:t> отличие в результатах в зависимости от того, регулярно ли мы применяем все </a:t>
            </a:r>
            <a:r>
              <a:rPr lang="ru-RU" baseline="0" dirty="0" err="1"/>
              <a:t>уходовые</a:t>
            </a:r>
            <a:r>
              <a:rPr lang="ru-RU" baseline="0" dirty="0"/>
              <a:t> процедуры или пользуемся время от времени. На графиках пациентка 50 лет получила улучшение состояния своей кожи по всем показателям. Синий столбец показывает показатели до начала применения косметики, красные </a:t>
            </a:r>
            <a:r>
              <a:rPr lang="ru-RU" sz="1200" b="0" i="1" dirty="0">
                <a:solidFill>
                  <a:srgbClr val="008388"/>
                </a:solidFill>
                <a:latin typeface="+mn-lt"/>
                <a:cs typeface="Times New Roman" panose="02020603050405020304" pitchFamily="18" charset="0"/>
              </a:rPr>
              <a:t>–</a:t>
            </a:r>
            <a:r>
              <a:rPr lang="ru-RU" baseline="0" dirty="0"/>
              <a:t> после.</a:t>
            </a:r>
            <a:endParaRPr lang="ru-RU" dirty="0"/>
          </a:p>
        </p:txBody>
      </p:sp>
      <p:sp>
        <p:nvSpPr>
          <p:cNvPr id="4" name="Номер слайда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7DCE0DF-EE1A-4FF7-AEAD-3107060AECDB}" type="slidenum">
              <a:rPr kumimoji="0" lang="ru-RU"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558570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7" name="Rectangle 6"/>
          <p:cNvSpPr/>
          <p:nvPr/>
        </p:nvSpPr>
        <p:spPr bwMode="white">
          <a:xfrm>
            <a:off x="0" y="1"/>
            <a:ext cx="1269165" cy="16910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 name="Subtitle 2"/>
          <p:cNvSpPr>
            <a:spLocks noGrp="1"/>
          </p:cNvSpPr>
          <p:nvPr>
            <p:ph type="subTitle" idx="1"/>
          </p:nvPr>
        </p:nvSpPr>
        <p:spPr bwMode="black">
          <a:xfrm>
            <a:off x="532093" y="1732422"/>
            <a:ext cx="2715768" cy="592952"/>
          </a:xfrm>
        </p:spPr>
        <p:txBody>
          <a:bodyPr anchor="b"/>
          <a:lstStyle>
            <a:lvl1pPr marL="0" indent="0" algn="l">
              <a:buNone/>
              <a:defRPr sz="1500">
                <a:solidFill>
                  <a:schemeClr val="bg1"/>
                </a:solidFill>
              </a:defRPr>
            </a:lvl1pPr>
            <a:lvl2pPr marL="0" indent="0" algn="l">
              <a:buNone/>
              <a:defRPr sz="1500">
                <a:solidFill>
                  <a:schemeClr val="bg1"/>
                </a:solidFill>
              </a:defRPr>
            </a:lvl2pPr>
            <a:lvl3pPr marL="0" indent="0" algn="l">
              <a:buNone/>
              <a:defRPr sz="1500">
                <a:solidFill>
                  <a:schemeClr val="bg1"/>
                </a:solidFill>
              </a:defRPr>
            </a:lvl3pPr>
            <a:lvl4pPr marL="0" indent="0" algn="l">
              <a:buNone/>
              <a:defRPr sz="1500">
                <a:solidFill>
                  <a:schemeClr val="bg1"/>
                </a:solidFill>
              </a:defRPr>
            </a:lvl4pPr>
            <a:lvl5pPr marL="0" indent="0" algn="l">
              <a:buNone/>
              <a:defRPr sz="1500">
                <a:solidFill>
                  <a:schemeClr val="bg1"/>
                </a:solidFill>
              </a:defRPr>
            </a:lvl5pPr>
            <a:lvl6pPr marL="0" indent="0" algn="l">
              <a:buNone/>
              <a:defRPr sz="1500">
                <a:solidFill>
                  <a:schemeClr val="bg1"/>
                </a:solidFill>
              </a:defRPr>
            </a:lvl6pPr>
            <a:lvl7pPr marL="0" indent="0" algn="l">
              <a:buNone/>
              <a:defRPr sz="1500">
                <a:solidFill>
                  <a:schemeClr val="bg1"/>
                </a:solidFill>
              </a:defRPr>
            </a:lvl7pPr>
            <a:lvl8pPr marL="0" indent="0" algn="l">
              <a:buNone/>
              <a:defRPr sz="1500">
                <a:solidFill>
                  <a:schemeClr val="bg1"/>
                </a:solidFill>
              </a:defRPr>
            </a:lvl8pPr>
            <a:lvl9pPr marL="0" indent="0" algn="l">
              <a:buNone/>
              <a:defRPr sz="1500">
                <a:solidFill>
                  <a:schemeClr val="bg1"/>
                </a:solidFill>
              </a:defRPr>
            </a:lvl9pPr>
          </a:lstStyle>
          <a:p>
            <a:r>
              <a:rPr lang="en-US" dirty="0"/>
              <a:t>Click to edit Master subtitle style</a:t>
            </a:r>
          </a:p>
        </p:txBody>
      </p:sp>
      <p:sp>
        <p:nvSpPr>
          <p:cNvPr id="4" name="Date Placeholder 3"/>
          <p:cNvSpPr>
            <a:spLocks noGrp="1"/>
          </p:cNvSpPr>
          <p:nvPr>
            <p:ph type="dt" sz="half" idx="10"/>
          </p:nvPr>
        </p:nvSpPr>
        <p:spPr bwMode="gray"/>
        <p:txBody>
          <a:bodyPr/>
          <a:lstStyle/>
          <a:p>
            <a:fld id="{3DD8588C-7C9A-4A31-8460-E239A3205467}" type="datetime1">
              <a:rPr lang="en-US" smtClean="0"/>
              <a:t>6/23/2021</a:t>
            </a:fld>
            <a:endParaRPr lang="en-US" dirty="0"/>
          </a:p>
        </p:txBody>
      </p:sp>
      <p:sp>
        <p:nvSpPr>
          <p:cNvPr id="5" name="Footer Placeholder 4"/>
          <p:cNvSpPr>
            <a:spLocks noGrp="1"/>
          </p:cNvSpPr>
          <p:nvPr>
            <p:ph type="ftr" sz="quarter" idx="11"/>
          </p:nvPr>
        </p:nvSpPr>
        <p:spPr bwMode="gray"/>
        <p:txBody>
          <a:bodyPr/>
          <a:lstStyle>
            <a:lvl1pPr>
              <a:defRPr>
                <a:noFill/>
              </a:defRPr>
            </a:lvl1pPr>
            <a:lvl2pPr>
              <a:defRPr>
                <a:noFill/>
              </a:defRPr>
            </a:lvl2pPr>
            <a:lvl3pPr>
              <a:defRPr>
                <a:noFill/>
              </a:defRPr>
            </a:lvl3pPr>
            <a:lvl4pPr>
              <a:defRPr>
                <a:noFill/>
              </a:defRPr>
            </a:lvl4pPr>
            <a:lvl5pPr>
              <a:defRPr>
                <a:noFill/>
              </a:defRPr>
            </a:lvl5pPr>
            <a:lvl6pPr>
              <a:defRPr>
                <a:noFill/>
              </a:defRPr>
            </a:lvl6pPr>
            <a:lvl7pPr>
              <a:defRPr>
                <a:noFill/>
              </a:defRPr>
            </a:lvl7pPr>
            <a:lvl8pPr>
              <a:defRPr>
                <a:noFill/>
              </a:defRPr>
            </a:lvl8pPr>
            <a:lvl9pPr>
              <a:defRPr>
                <a:noFill/>
              </a:defRPr>
            </a:lvl9pPr>
          </a:lstStyle>
          <a:p>
            <a:r>
              <a:rPr lang="en-US" dirty="0"/>
              <a:t>/// Bayer 16:9 Template 2010 /// November 2017</a:t>
            </a:r>
          </a:p>
        </p:txBody>
      </p:sp>
      <p:sp>
        <p:nvSpPr>
          <p:cNvPr id="6" name="Slide Number Placeholder 5"/>
          <p:cNvSpPr>
            <a:spLocks noGrp="1"/>
          </p:cNvSpPr>
          <p:nvPr>
            <p:ph type="sldNum" sz="quarter" idx="12"/>
          </p:nvPr>
        </p:nvSpPr>
        <p:spPr bwMode="gray"/>
        <p:txBody>
          <a:bodyPr/>
          <a:lstStyle>
            <a:lvl1pPr>
              <a:defRPr>
                <a:noFill/>
              </a:defRPr>
            </a:lvl1pPr>
            <a:lvl2pPr>
              <a:defRPr>
                <a:noFill/>
              </a:defRPr>
            </a:lvl2pPr>
            <a:lvl3pPr>
              <a:defRPr>
                <a:noFill/>
              </a:defRPr>
            </a:lvl3pPr>
            <a:lvl4pPr>
              <a:defRPr>
                <a:noFill/>
              </a:defRPr>
            </a:lvl4pPr>
            <a:lvl5pPr>
              <a:defRPr>
                <a:noFill/>
              </a:defRPr>
            </a:lvl5pPr>
            <a:lvl6pPr>
              <a:defRPr>
                <a:noFill/>
              </a:defRPr>
            </a:lvl6pPr>
            <a:lvl7pPr>
              <a:defRPr>
                <a:noFill/>
              </a:defRPr>
            </a:lvl7pPr>
            <a:lvl8pPr>
              <a:defRPr>
                <a:noFill/>
              </a:defRPr>
            </a:lvl8pPr>
            <a:lvl9pPr>
              <a:defRPr>
                <a:noFill/>
              </a:defRPr>
            </a:lvl9pPr>
          </a:lstStyle>
          <a:p>
            <a:fld id="{EEAD9179-7A6B-4268-BEB2-F3B8EB06115B}" type="slidenum">
              <a:rPr lang="en-US" smtClean="0"/>
              <a:pPr/>
              <a:t>‹#›</a:t>
            </a:fld>
            <a:endParaRPr lang="en-US" dirty="0"/>
          </a:p>
        </p:txBody>
      </p:sp>
      <p:sp>
        <p:nvSpPr>
          <p:cNvPr id="2" name="Title 1"/>
          <p:cNvSpPr>
            <a:spLocks noGrp="1"/>
          </p:cNvSpPr>
          <p:nvPr>
            <p:ph type="ctrTitle"/>
          </p:nvPr>
        </p:nvSpPr>
        <p:spPr bwMode="black">
          <a:xfrm>
            <a:off x="532240" y="2424948"/>
            <a:ext cx="2715621" cy="1440000"/>
          </a:xfrm>
        </p:spPr>
        <p:txBody>
          <a:bodyPr anchor="t"/>
          <a:lstStyle>
            <a:lvl1pPr>
              <a:defRPr sz="2400" i="1">
                <a:solidFill>
                  <a:schemeClr val="accent4"/>
                </a:solidFill>
              </a:defRPr>
            </a:lvl1pPr>
          </a:lstStyle>
          <a:p>
            <a:r>
              <a:rPr lang="en-US" dirty="0"/>
              <a:t>Click to edit Master title style</a:t>
            </a:r>
          </a:p>
        </p:txBody>
      </p:sp>
      <p:sp>
        <p:nvSpPr>
          <p:cNvPr id="18" name="TextBox 17">
            <a:extLst>
              <a:ext uri="{FF2B5EF4-FFF2-40B4-BE49-F238E27FC236}">
                <a16:creationId xmlns:a16="http://schemas.microsoft.com/office/drawing/2014/main" id="{5EE7DB5C-15A7-4763-A498-7608598D843B}"/>
              </a:ext>
            </a:extLst>
          </p:cNvPr>
          <p:cNvSpPr txBox="1"/>
          <p:nvPr/>
        </p:nvSpPr>
        <p:spPr bwMode="black">
          <a:xfrm>
            <a:off x="1034147" y="4041068"/>
            <a:ext cx="360671" cy="179724"/>
          </a:xfrm>
          <a:prstGeom prst="rect">
            <a:avLst/>
          </a:prstGeom>
          <a:noFill/>
        </p:spPr>
        <p:txBody>
          <a:bodyPr wrap="none" lIns="0" tIns="0" rIns="0" bIns="0" rtlCol="0" anchor="ctr">
            <a:noAutofit/>
          </a:bodyPr>
          <a:lstStyle/>
          <a:p>
            <a:pPr marL="0" marR="0" lvl="0" indent="0" algn="ctr" defTabSz="686852" eaLnBrk="1" fontAlgn="auto" latinLnBrk="0" hangingPunct="1">
              <a:lnSpc>
                <a:spcPct val="100000"/>
              </a:lnSpc>
              <a:spcBef>
                <a:spcPts val="0"/>
              </a:spcBef>
              <a:spcAft>
                <a:spcPts val="0"/>
              </a:spcAft>
              <a:buClrTx/>
              <a:buSzTx/>
              <a:buFontTx/>
              <a:buNone/>
              <a:tabLst/>
              <a:defRPr/>
            </a:pPr>
            <a:r>
              <a:rPr kumimoji="0" lang="en-US" sz="788" b="0" i="0" u="none" strike="noStrike" kern="0" cap="none" spc="0" normalizeH="0" baseline="0" noProof="0" dirty="0">
                <a:ln>
                  <a:noFill/>
                </a:ln>
                <a:solidFill>
                  <a:schemeClr val="tx2"/>
                </a:solidFill>
                <a:effectLst/>
                <a:uLnTx/>
                <a:uFillTx/>
              </a:rPr>
              <a:t>///////////</a:t>
            </a:r>
          </a:p>
        </p:txBody>
      </p:sp>
      <p:sp>
        <p:nvSpPr>
          <p:cNvPr id="21" name="Text Placeholder 20"/>
          <p:cNvSpPr>
            <a:spLocks noGrp="1"/>
          </p:cNvSpPr>
          <p:nvPr>
            <p:ph type="body" sz="quarter" idx="13"/>
          </p:nvPr>
        </p:nvSpPr>
        <p:spPr bwMode="black">
          <a:xfrm>
            <a:off x="1060937" y="4262151"/>
            <a:ext cx="2186924" cy="1080000"/>
          </a:xfrm>
        </p:spPr>
        <p:txBody>
          <a:bodyPr/>
          <a:lstStyle>
            <a:lvl1pPr>
              <a:spcBef>
                <a:spcPts val="0"/>
              </a:spcBef>
              <a:spcAft>
                <a:spcPts val="0"/>
              </a:spcAft>
              <a:defRPr b="1">
                <a:solidFill>
                  <a:schemeClr val="bg1"/>
                </a:solidFill>
              </a:defRPr>
            </a:lvl1pPr>
            <a:lvl2pPr marL="0" indent="0">
              <a:spcBef>
                <a:spcPts val="1350"/>
              </a:spcBef>
              <a:spcAft>
                <a:spcPts val="0"/>
              </a:spcAft>
              <a:buFont typeface="Arial" panose="020B0604020202020204" pitchFamily="34" charset="0"/>
              <a:buNone/>
              <a:defRPr sz="788">
                <a:solidFill>
                  <a:schemeClr val="bg1"/>
                </a:solidFill>
              </a:defRPr>
            </a:lvl2pPr>
            <a:lvl3pPr marL="0" indent="0">
              <a:spcBef>
                <a:spcPts val="0"/>
              </a:spcBef>
              <a:spcAft>
                <a:spcPts val="0"/>
              </a:spcAft>
              <a:buFont typeface="Arial" panose="020B0604020202020204" pitchFamily="34" charset="0"/>
              <a:buNone/>
              <a:defRPr sz="788">
                <a:solidFill>
                  <a:schemeClr val="bg1"/>
                </a:solidFill>
              </a:defRPr>
            </a:lvl3pPr>
            <a:lvl4pPr marL="0" indent="0">
              <a:spcBef>
                <a:spcPts val="0"/>
              </a:spcBef>
              <a:spcAft>
                <a:spcPts val="0"/>
              </a:spcAft>
              <a:buFont typeface="Arial" panose="020B0604020202020204" pitchFamily="34" charset="0"/>
              <a:buNone/>
              <a:defRPr sz="788">
                <a:solidFill>
                  <a:schemeClr val="bg1"/>
                </a:solidFill>
              </a:defRPr>
            </a:lvl4pPr>
            <a:lvl5pPr marL="0" indent="0">
              <a:spcBef>
                <a:spcPts val="0"/>
              </a:spcBef>
              <a:spcAft>
                <a:spcPts val="0"/>
              </a:spcAft>
              <a:buFont typeface="Arial" panose="020B0604020202020204" pitchFamily="34" charset="0"/>
              <a:buNone/>
              <a:defRPr sz="788">
                <a:solidFill>
                  <a:schemeClr val="bg1"/>
                </a:solidFill>
              </a:defRPr>
            </a:lvl5pPr>
            <a:lvl6pPr marL="0" indent="0">
              <a:spcBef>
                <a:spcPts val="0"/>
              </a:spcBef>
              <a:spcAft>
                <a:spcPts val="0"/>
              </a:spcAft>
              <a:buFont typeface="Arial" panose="020B0604020202020204" pitchFamily="34" charset="0"/>
              <a:buNone/>
              <a:defRPr sz="788">
                <a:solidFill>
                  <a:schemeClr val="bg1"/>
                </a:solidFill>
              </a:defRPr>
            </a:lvl6pPr>
            <a:lvl7pPr marL="0" indent="0">
              <a:spcBef>
                <a:spcPts val="0"/>
              </a:spcBef>
              <a:spcAft>
                <a:spcPts val="0"/>
              </a:spcAft>
              <a:buFont typeface="Arial" panose="020B0604020202020204" pitchFamily="34" charset="0"/>
              <a:buNone/>
              <a:defRPr sz="788">
                <a:solidFill>
                  <a:schemeClr val="bg1"/>
                </a:solidFill>
              </a:defRPr>
            </a:lvl7pPr>
            <a:lvl8pPr marL="0" indent="0">
              <a:spcBef>
                <a:spcPts val="0"/>
              </a:spcBef>
              <a:spcAft>
                <a:spcPts val="0"/>
              </a:spcAft>
              <a:buFont typeface="Arial" panose="020B0604020202020204" pitchFamily="34" charset="0"/>
              <a:buNone/>
              <a:defRPr sz="788">
                <a:solidFill>
                  <a:schemeClr val="bg1"/>
                </a:solidFill>
              </a:defRPr>
            </a:lvl8pPr>
            <a:lvl9pPr marL="0" indent="0">
              <a:spcBef>
                <a:spcPts val="0"/>
              </a:spcBef>
              <a:spcAft>
                <a:spcPts val="0"/>
              </a:spcAft>
              <a:buFont typeface="Arial" panose="020B0604020202020204" pitchFamily="34" charset="0"/>
              <a:buNone/>
              <a:defRPr sz="788">
                <a:solidFill>
                  <a:schemeClr val="bg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Picture Placeholder 12"/>
          <p:cNvSpPr>
            <a:spLocks noGrp="1"/>
          </p:cNvSpPr>
          <p:nvPr>
            <p:ph type="pic" sz="quarter" idx="14"/>
          </p:nvPr>
        </p:nvSpPr>
        <p:spPr bwMode="gray">
          <a:xfrm>
            <a:off x="3058779" y="0"/>
            <a:ext cx="6087007" cy="6858000"/>
          </a:xfrm>
          <a:custGeom>
            <a:avLst/>
            <a:gdLst>
              <a:gd name="connsiteX0" fmla="*/ 1341581 w 8112573"/>
              <a:gd name="connsiteY0" fmla="*/ 0 h 6858000"/>
              <a:gd name="connsiteX1" fmla="*/ 8112573 w 8112573"/>
              <a:gd name="connsiteY1" fmla="*/ 0 h 6858000"/>
              <a:gd name="connsiteX2" fmla="*/ 8112573 w 8112573"/>
              <a:gd name="connsiteY2" fmla="*/ 6858000 h 6858000"/>
              <a:gd name="connsiteX3" fmla="*/ 8112572 w 8112573"/>
              <a:gd name="connsiteY3" fmla="*/ 6858000 h 6858000"/>
              <a:gd name="connsiteX4" fmla="*/ 8112572 w 8112573"/>
              <a:gd name="connsiteY4" fmla="*/ 5739354 h 6858000"/>
              <a:gd name="connsiteX5" fmla="*/ 3275459 w 8112573"/>
              <a:gd name="connsiteY5" fmla="*/ 6858000 h 6858000"/>
              <a:gd name="connsiteX6" fmla="*/ 0 w 8112573"/>
              <a:gd name="connsiteY6" fmla="*/ 6858000 h 6858000"/>
              <a:gd name="connsiteX0" fmla="*/ 1341581 w 8112573"/>
              <a:gd name="connsiteY0" fmla="*/ 0 h 6858000"/>
              <a:gd name="connsiteX1" fmla="*/ 8112573 w 8112573"/>
              <a:gd name="connsiteY1" fmla="*/ 0 h 6858000"/>
              <a:gd name="connsiteX2" fmla="*/ 8112573 w 8112573"/>
              <a:gd name="connsiteY2" fmla="*/ 6858000 h 6858000"/>
              <a:gd name="connsiteX3" fmla="*/ 8112572 w 8112573"/>
              <a:gd name="connsiteY3" fmla="*/ 5739354 h 6858000"/>
              <a:gd name="connsiteX4" fmla="*/ 3275459 w 8112573"/>
              <a:gd name="connsiteY4" fmla="*/ 6858000 h 6858000"/>
              <a:gd name="connsiteX5" fmla="*/ 0 w 8112573"/>
              <a:gd name="connsiteY5" fmla="*/ 6858000 h 6858000"/>
              <a:gd name="connsiteX6" fmla="*/ 1341581 w 8112573"/>
              <a:gd name="connsiteY6" fmla="*/ 0 h 6858000"/>
              <a:gd name="connsiteX0" fmla="*/ 1341581 w 8112573"/>
              <a:gd name="connsiteY0" fmla="*/ 0 h 6858000"/>
              <a:gd name="connsiteX1" fmla="*/ 8112573 w 8112573"/>
              <a:gd name="connsiteY1" fmla="*/ 0 h 6858000"/>
              <a:gd name="connsiteX2" fmla="*/ 8112572 w 8112573"/>
              <a:gd name="connsiteY2" fmla="*/ 5739354 h 6858000"/>
              <a:gd name="connsiteX3" fmla="*/ 3275459 w 8112573"/>
              <a:gd name="connsiteY3" fmla="*/ 6858000 h 6858000"/>
              <a:gd name="connsiteX4" fmla="*/ 0 w 8112573"/>
              <a:gd name="connsiteY4" fmla="*/ 6858000 h 6858000"/>
              <a:gd name="connsiteX5" fmla="*/ 1341581 w 8112573"/>
              <a:gd name="connsiteY5" fmla="*/ 0 h 6858000"/>
              <a:gd name="connsiteX0" fmla="*/ 1341581 w 8114953"/>
              <a:gd name="connsiteY0" fmla="*/ 0 h 6858000"/>
              <a:gd name="connsiteX1" fmla="*/ 8112573 w 8114953"/>
              <a:gd name="connsiteY1" fmla="*/ 0 h 6858000"/>
              <a:gd name="connsiteX2" fmla="*/ 8114953 w 8114953"/>
              <a:gd name="connsiteY2" fmla="*/ 6003673 h 6858000"/>
              <a:gd name="connsiteX3" fmla="*/ 3275459 w 8114953"/>
              <a:gd name="connsiteY3" fmla="*/ 6858000 h 6858000"/>
              <a:gd name="connsiteX4" fmla="*/ 0 w 8114953"/>
              <a:gd name="connsiteY4" fmla="*/ 6858000 h 6858000"/>
              <a:gd name="connsiteX5" fmla="*/ 1341581 w 8114953"/>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114953" h="6858000">
                <a:moveTo>
                  <a:pt x="1341581" y="0"/>
                </a:moveTo>
                <a:lnTo>
                  <a:pt x="8112573" y="0"/>
                </a:lnTo>
                <a:cubicBezTo>
                  <a:pt x="8112573" y="1913118"/>
                  <a:pt x="8114953" y="4090555"/>
                  <a:pt x="8114953" y="6003673"/>
                </a:cubicBezTo>
                <a:lnTo>
                  <a:pt x="3275459" y="6858000"/>
                </a:lnTo>
                <a:lnTo>
                  <a:pt x="0" y="6858000"/>
                </a:lnTo>
                <a:lnTo>
                  <a:pt x="1341581" y="0"/>
                </a:lnTo>
                <a:close/>
              </a:path>
            </a:pathLst>
          </a:custGeom>
        </p:spPr>
        <p:txBody>
          <a:bodyPr wrap="square" tIns="540000" anchor="ctr">
            <a:noAutofit/>
          </a:bodyPr>
          <a:lstStyle>
            <a:lvl1pPr algn="ctr">
              <a:defRPr/>
            </a:lvl1pPr>
          </a:lstStyle>
          <a:p>
            <a:r>
              <a:rPr lang="en-US"/>
              <a:t>Click icon to add picture</a:t>
            </a:r>
            <a:endParaRPr lang="de-DE" dirty="0"/>
          </a:p>
        </p:txBody>
      </p:sp>
    </p:spTree>
    <p:extLst>
      <p:ext uri="{BB962C8B-B14F-4D97-AF65-F5344CB8AC3E}">
        <p14:creationId xmlns:p14="http://schemas.microsoft.com/office/powerpoint/2010/main" val="27030763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slide 2">
    <p:spTree>
      <p:nvGrpSpPr>
        <p:cNvPr id="1" name=""/>
        <p:cNvGrpSpPr/>
        <p:nvPr/>
      </p:nvGrpSpPr>
      <p:grpSpPr>
        <a:xfrm>
          <a:off x="0" y="0"/>
          <a:ext cx="0" cy="0"/>
          <a:chOff x="0" y="0"/>
          <a:chExt cx="0" cy="0"/>
        </a:xfrm>
      </p:grpSpPr>
      <p:sp>
        <p:nvSpPr>
          <p:cNvPr id="16" name="Rectangle 15"/>
          <p:cNvSpPr/>
          <p:nvPr/>
        </p:nvSpPr>
        <p:spPr bwMode="white">
          <a:xfrm>
            <a:off x="0" y="1"/>
            <a:ext cx="1269165" cy="169106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 name="Subtitle 2"/>
          <p:cNvSpPr>
            <a:spLocks noGrp="1"/>
          </p:cNvSpPr>
          <p:nvPr>
            <p:ph type="subTitle" idx="1"/>
          </p:nvPr>
        </p:nvSpPr>
        <p:spPr bwMode="black">
          <a:xfrm>
            <a:off x="532093" y="1732422"/>
            <a:ext cx="2715768" cy="592952"/>
          </a:xfrm>
        </p:spPr>
        <p:txBody>
          <a:bodyPr anchor="b"/>
          <a:lstStyle>
            <a:lvl1pPr marL="0" indent="0" algn="l">
              <a:buNone/>
              <a:defRPr sz="1500">
                <a:solidFill>
                  <a:schemeClr val="bg1"/>
                </a:solidFill>
              </a:defRPr>
            </a:lvl1pPr>
            <a:lvl2pPr marL="0" indent="0" algn="l">
              <a:buNone/>
              <a:defRPr sz="1500">
                <a:solidFill>
                  <a:schemeClr val="bg1"/>
                </a:solidFill>
              </a:defRPr>
            </a:lvl2pPr>
            <a:lvl3pPr marL="0" indent="0" algn="l">
              <a:buNone/>
              <a:defRPr sz="1500">
                <a:solidFill>
                  <a:schemeClr val="bg1"/>
                </a:solidFill>
              </a:defRPr>
            </a:lvl3pPr>
            <a:lvl4pPr marL="0" indent="0" algn="l">
              <a:buNone/>
              <a:defRPr sz="1500">
                <a:solidFill>
                  <a:schemeClr val="bg1"/>
                </a:solidFill>
              </a:defRPr>
            </a:lvl4pPr>
            <a:lvl5pPr marL="0" indent="0" algn="l">
              <a:buNone/>
              <a:defRPr sz="1500">
                <a:solidFill>
                  <a:schemeClr val="bg1"/>
                </a:solidFill>
              </a:defRPr>
            </a:lvl5pPr>
            <a:lvl6pPr marL="0" indent="0" algn="l">
              <a:buNone/>
              <a:defRPr sz="1500">
                <a:solidFill>
                  <a:schemeClr val="bg1"/>
                </a:solidFill>
              </a:defRPr>
            </a:lvl6pPr>
            <a:lvl7pPr marL="0" indent="0" algn="l">
              <a:buNone/>
              <a:defRPr sz="1500">
                <a:solidFill>
                  <a:schemeClr val="bg1"/>
                </a:solidFill>
              </a:defRPr>
            </a:lvl7pPr>
            <a:lvl8pPr marL="0" indent="0" algn="l">
              <a:buNone/>
              <a:defRPr sz="1500">
                <a:solidFill>
                  <a:schemeClr val="bg1"/>
                </a:solidFill>
              </a:defRPr>
            </a:lvl8pPr>
            <a:lvl9pPr marL="0" indent="0" algn="l">
              <a:buNone/>
              <a:defRPr sz="1500">
                <a:solidFill>
                  <a:schemeClr val="bg1"/>
                </a:solidFill>
              </a:defRPr>
            </a:lvl9pPr>
          </a:lstStyle>
          <a:p>
            <a:r>
              <a:rPr lang="en-US" dirty="0"/>
              <a:t>Click to edit Master subtitle style</a:t>
            </a:r>
          </a:p>
        </p:txBody>
      </p:sp>
      <p:sp>
        <p:nvSpPr>
          <p:cNvPr id="4" name="Date Placeholder 3"/>
          <p:cNvSpPr>
            <a:spLocks noGrp="1"/>
          </p:cNvSpPr>
          <p:nvPr>
            <p:ph type="dt" sz="half" idx="10"/>
          </p:nvPr>
        </p:nvSpPr>
        <p:spPr bwMode="gray"/>
        <p:txBody>
          <a:bodyPr/>
          <a:lstStyle/>
          <a:p>
            <a:fld id="{65D530ED-B397-44D3-BE66-CF4FE6512DC6}" type="datetime1">
              <a:rPr lang="en-US" smtClean="0"/>
              <a:t>6/23/2021</a:t>
            </a:fld>
            <a:endParaRPr lang="en-US" dirty="0"/>
          </a:p>
        </p:txBody>
      </p:sp>
      <p:sp>
        <p:nvSpPr>
          <p:cNvPr id="5" name="Footer Placeholder 4"/>
          <p:cNvSpPr>
            <a:spLocks noGrp="1"/>
          </p:cNvSpPr>
          <p:nvPr>
            <p:ph type="ftr" sz="quarter" idx="11"/>
          </p:nvPr>
        </p:nvSpPr>
        <p:spPr bwMode="gray"/>
        <p:txBody>
          <a:bodyPr/>
          <a:lstStyle>
            <a:lvl1pPr>
              <a:defRPr>
                <a:noFill/>
              </a:defRPr>
            </a:lvl1pPr>
            <a:lvl2pPr>
              <a:defRPr>
                <a:noFill/>
              </a:defRPr>
            </a:lvl2pPr>
            <a:lvl3pPr>
              <a:defRPr>
                <a:noFill/>
              </a:defRPr>
            </a:lvl3pPr>
            <a:lvl4pPr>
              <a:defRPr>
                <a:noFill/>
              </a:defRPr>
            </a:lvl4pPr>
            <a:lvl5pPr>
              <a:defRPr>
                <a:noFill/>
              </a:defRPr>
            </a:lvl5pPr>
            <a:lvl6pPr>
              <a:defRPr>
                <a:noFill/>
              </a:defRPr>
            </a:lvl6pPr>
            <a:lvl7pPr>
              <a:defRPr>
                <a:noFill/>
              </a:defRPr>
            </a:lvl7pPr>
            <a:lvl8pPr>
              <a:defRPr>
                <a:noFill/>
              </a:defRPr>
            </a:lvl8pPr>
            <a:lvl9pPr>
              <a:defRPr>
                <a:noFill/>
              </a:defRPr>
            </a:lvl9pPr>
          </a:lstStyle>
          <a:p>
            <a:r>
              <a:rPr lang="en-US" dirty="0"/>
              <a:t>/// Bayer 16:9 Template 2010 /// November 2017</a:t>
            </a:r>
          </a:p>
        </p:txBody>
      </p:sp>
      <p:sp>
        <p:nvSpPr>
          <p:cNvPr id="6" name="Slide Number Placeholder 5"/>
          <p:cNvSpPr>
            <a:spLocks noGrp="1"/>
          </p:cNvSpPr>
          <p:nvPr>
            <p:ph type="sldNum" sz="quarter" idx="12"/>
          </p:nvPr>
        </p:nvSpPr>
        <p:spPr bwMode="gray"/>
        <p:txBody>
          <a:bodyPr/>
          <a:lstStyle>
            <a:lvl1pPr>
              <a:defRPr>
                <a:noFill/>
              </a:defRPr>
            </a:lvl1pPr>
            <a:lvl2pPr>
              <a:defRPr>
                <a:noFill/>
              </a:defRPr>
            </a:lvl2pPr>
            <a:lvl3pPr>
              <a:defRPr>
                <a:noFill/>
              </a:defRPr>
            </a:lvl3pPr>
            <a:lvl4pPr>
              <a:defRPr>
                <a:noFill/>
              </a:defRPr>
            </a:lvl4pPr>
            <a:lvl5pPr>
              <a:defRPr>
                <a:noFill/>
              </a:defRPr>
            </a:lvl5pPr>
            <a:lvl6pPr>
              <a:defRPr>
                <a:noFill/>
              </a:defRPr>
            </a:lvl6pPr>
            <a:lvl7pPr>
              <a:defRPr>
                <a:noFill/>
              </a:defRPr>
            </a:lvl7pPr>
            <a:lvl8pPr>
              <a:defRPr>
                <a:noFill/>
              </a:defRPr>
            </a:lvl8pPr>
            <a:lvl9pPr>
              <a:defRPr>
                <a:noFill/>
              </a:defRPr>
            </a:lvl9pPr>
          </a:lstStyle>
          <a:p>
            <a:fld id="{EEAD9179-7A6B-4268-BEB2-F3B8EB06115B}" type="slidenum">
              <a:rPr lang="en-US" smtClean="0"/>
              <a:pPr/>
              <a:t>‹#›</a:t>
            </a:fld>
            <a:endParaRPr lang="en-US" dirty="0"/>
          </a:p>
        </p:txBody>
      </p:sp>
      <p:sp>
        <p:nvSpPr>
          <p:cNvPr id="2" name="Title 1"/>
          <p:cNvSpPr>
            <a:spLocks noGrp="1"/>
          </p:cNvSpPr>
          <p:nvPr>
            <p:ph type="ctrTitle"/>
          </p:nvPr>
        </p:nvSpPr>
        <p:spPr bwMode="black">
          <a:xfrm>
            <a:off x="532240" y="2424948"/>
            <a:ext cx="2715621" cy="1440000"/>
          </a:xfrm>
        </p:spPr>
        <p:txBody>
          <a:bodyPr anchor="t"/>
          <a:lstStyle>
            <a:lvl1pPr>
              <a:defRPr sz="2400" i="1">
                <a:solidFill>
                  <a:schemeClr val="tx2"/>
                </a:solidFill>
              </a:defRPr>
            </a:lvl1pPr>
          </a:lstStyle>
          <a:p>
            <a:r>
              <a:rPr lang="en-US" dirty="0"/>
              <a:t>Click to edit Master title style</a:t>
            </a:r>
          </a:p>
        </p:txBody>
      </p:sp>
      <p:sp>
        <p:nvSpPr>
          <p:cNvPr id="18" name="TextBox 17">
            <a:extLst>
              <a:ext uri="{FF2B5EF4-FFF2-40B4-BE49-F238E27FC236}">
                <a16:creationId xmlns:a16="http://schemas.microsoft.com/office/drawing/2014/main" id="{5EE7DB5C-15A7-4763-A498-7608598D843B}"/>
              </a:ext>
            </a:extLst>
          </p:cNvPr>
          <p:cNvSpPr txBox="1"/>
          <p:nvPr/>
        </p:nvSpPr>
        <p:spPr bwMode="black">
          <a:xfrm>
            <a:off x="1034147" y="4041068"/>
            <a:ext cx="360671" cy="179724"/>
          </a:xfrm>
          <a:prstGeom prst="rect">
            <a:avLst/>
          </a:prstGeom>
          <a:noFill/>
        </p:spPr>
        <p:txBody>
          <a:bodyPr wrap="none" lIns="0" tIns="0" rIns="0" bIns="0" rtlCol="0" anchor="ctr">
            <a:noAutofit/>
          </a:bodyPr>
          <a:lstStyle/>
          <a:p>
            <a:pPr marL="0" marR="0" lvl="0" indent="0" algn="ctr" defTabSz="686852" eaLnBrk="1" fontAlgn="auto" latinLnBrk="0" hangingPunct="1">
              <a:lnSpc>
                <a:spcPct val="100000"/>
              </a:lnSpc>
              <a:spcBef>
                <a:spcPts val="0"/>
              </a:spcBef>
              <a:spcAft>
                <a:spcPts val="0"/>
              </a:spcAft>
              <a:buClrTx/>
              <a:buSzTx/>
              <a:buFontTx/>
              <a:buNone/>
              <a:tabLst/>
              <a:defRPr/>
            </a:pPr>
            <a:r>
              <a:rPr kumimoji="0" lang="en-US" sz="788" b="0" i="0" u="none" strike="noStrike" kern="0" cap="none" spc="0" normalizeH="0" baseline="0" noProof="0" dirty="0">
                <a:ln>
                  <a:noFill/>
                </a:ln>
                <a:solidFill>
                  <a:schemeClr val="accent2"/>
                </a:solidFill>
                <a:effectLst/>
                <a:uLnTx/>
                <a:uFillTx/>
              </a:rPr>
              <a:t>///////////</a:t>
            </a:r>
          </a:p>
        </p:txBody>
      </p:sp>
      <p:sp>
        <p:nvSpPr>
          <p:cNvPr id="21" name="Text Placeholder 20"/>
          <p:cNvSpPr>
            <a:spLocks noGrp="1"/>
          </p:cNvSpPr>
          <p:nvPr>
            <p:ph type="body" sz="quarter" idx="13"/>
          </p:nvPr>
        </p:nvSpPr>
        <p:spPr bwMode="black">
          <a:xfrm>
            <a:off x="1060937" y="4262151"/>
            <a:ext cx="2186924" cy="1080000"/>
          </a:xfrm>
        </p:spPr>
        <p:txBody>
          <a:bodyPr/>
          <a:lstStyle>
            <a:lvl1pPr>
              <a:spcBef>
                <a:spcPts val="0"/>
              </a:spcBef>
              <a:spcAft>
                <a:spcPts val="0"/>
              </a:spcAft>
              <a:defRPr b="1">
                <a:solidFill>
                  <a:schemeClr val="bg1"/>
                </a:solidFill>
              </a:defRPr>
            </a:lvl1pPr>
            <a:lvl2pPr marL="0" indent="0">
              <a:spcBef>
                <a:spcPts val="1350"/>
              </a:spcBef>
              <a:spcAft>
                <a:spcPts val="0"/>
              </a:spcAft>
              <a:buFont typeface="Arial" panose="020B0604020202020204" pitchFamily="34" charset="0"/>
              <a:buNone/>
              <a:defRPr sz="788">
                <a:solidFill>
                  <a:schemeClr val="bg1"/>
                </a:solidFill>
              </a:defRPr>
            </a:lvl2pPr>
            <a:lvl3pPr marL="0" indent="0">
              <a:spcBef>
                <a:spcPts val="0"/>
              </a:spcBef>
              <a:spcAft>
                <a:spcPts val="0"/>
              </a:spcAft>
              <a:buFont typeface="Arial" panose="020B0604020202020204" pitchFamily="34" charset="0"/>
              <a:buNone/>
              <a:defRPr sz="788">
                <a:solidFill>
                  <a:schemeClr val="bg1"/>
                </a:solidFill>
              </a:defRPr>
            </a:lvl3pPr>
            <a:lvl4pPr marL="0" indent="0">
              <a:spcBef>
                <a:spcPts val="0"/>
              </a:spcBef>
              <a:spcAft>
                <a:spcPts val="0"/>
              </a:spcAft>
              <a:buFont typeface="Arial" panose="020B0604020202020204" pitchFamily="34" charset="0"/>
              <a:buNone/>
              <a:defRPr sz="788">
                <a:solidFill>
                  <a:schemeClr val="bg1"/>
                </a:solidFill>
              </a:defRPr>
            </a:lvl4pPr>
            <a:lvl5pPr marL="0" indent="0">
              <a:spcBef>
                <a:spcPts val="0"/>
              </a:spcBef>
              <a:spcAft>
                <a:spcPts val="0"/>
              </a:spcAft>
              <a:buFont typeface="Arial" panose="020B0604020202020204" pitchFamily="34" charset="0"/>
              <a:buNone/>
              <a:defRPr sz="788">
                <a:solidFill>
                  <a:schemeClr val="bg1"/>
                </a:solidFill>
              </a:defRPr>
            </a:lvl5pPr>
            <a:lvl6pPr marL="0" indent="0">
              <a:spcBef>
                <a:spcPts val="0"/>
              </a:spcBef>
              <a:spcAft>
                <a:spcPts val="0"/>
              </a:spcAft>
              <a:buFont typeface="Arial" panose="020B0604020202020204" pitchFamily="34" charset="0"/>
              <a:buNone/>
              <a:defRPr sz="788">
                <a:solidFill>
                  <a:schemeClr val="bg1"/>
                </a:solidFill>
              </a:defRPr>
            </a:lvl6pPr>
            <a:lvl7pPr marL="0" indent="0">
              <a:spcBef>
                <a:spcPts val="0"/>
              </a:spcBef>
              <a:spcAft>
                <a:spcPts val="0"/>
              </a:spcAft>
              <a:buFont typeface="Arial" panose="020B0604020202020204" pitchFamily="34" charset="0"/>
              <a:buNone/>
              <a:defRPr sz="788">
                <a:solidFill>
                  <a:schemeClr val="bg1"/>
                </a:solidFill>
              </a:defRPr>
            </a:lvl7pPr>
            <a:lvl8pPr marL="0" indent="0">
              <a:spcBef>
                <a:spcPts val="0"/>
              </a:spcBef>
              <a:spcAft>
                <a:spcPts val="0"/>
              </a:spcAft>
              <a:buFont typeface="Arial" panose="020B0604020202020204" pitchFamily="34" charset="0"/>
              <a:buNone/>
              <a:defRPr sz="788">
                <a:solidFill>
                  <a:schemeClr val="bg1"/>
                </a:solidFill>
              </a:defRPr>
            </a:lvl8pPr>
            <a:lvl9pPr marL="0" indent="0">
              <a:spcBef>
                <a:spcPts val="0"/>
              </a:spcBef>
              <a:spcAft>
                <a:spcPts val="0"/>
              </a:spcAft>
              <a:buFont typeface="Arial" panose="020B0604020202020204" pitchFamily="34" charset="0"/>
              <a:buNone/>
              <a:defRPr sz="788">
                <a:solidFill>
                  <a:schemeClr val="bg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Picture Placeholder 12"/>
          <p:cNvSpPr>
            <a:spLocks noGrp="1"/>
          </p:cNvSpPr>
          <p:nvPr>
            <p:ph type="pic" sz="quarter" idx="14"/>
          </p:nvPr>
        </p:nvSpPr>
        <p:spPr bwMode="gray">
          <a:xfrm>
            <a:off x="3058779" y="0"/>
            <a:ext cx="6085222" cy="6858000"/>
          </a:xfrm>
          <a:custGeom>
            <a:avLst/>
            <a:gdLst>
              <a:gd name="connsiteX0" fmla="*/ 1341581 w 8112573"/>
              <a:gd name="connsiteY0" fmla="*/ 0 h 6858000"/>
              <a:gd name="connsiteX1" fmla="*/ 8112573 w 8112573"/>
              <a:gd name="connsiteY1" fmla="*/ 0 h 6858000"/>
              <a:gd name="connsiteX2" fmla="*/ 8112573 w 8112573"/>
              <a:gd name="connsiteY2" fmla="*/ 6858000 h 6858000"/>
              <a:gd name="connsiteX3" fmla="*/ 8112572 w 8112573"/>
              <a:gd name="connsiteY3" fmla="*/ 6858000 h 6858000"/>
              <a:gd name="connsiteX4" fmla="*/ 8112572 w 8112573"/>
              <a:gd name="connsiteY4" fmla="*/ 5739354 h 6858000"/>
              <a:gd name="connsiteX5" fmla="*/ 3275459 w 8112573"/>
              <a:gd name="connsiteY5" fmla="*/ 6858000 h 6858000"/>
              <a:gd name="connsiteX6" fmla="*/ 0 w 8112573"/>
              <a:gd name="connsiteY6" fmla="*/ 6858000 h 6858000"/>
              <a:gd name="connsiteX0" fmla="*/ 1341581 w 8112573"/>
              <a:gd name="connsiteY0" fmla="*/ 0 h 6858000"/>
              <a:gd name="connsiteX1" fmla="*/ 8112573 w 8112573"/>
              <a:gd name="connsiteY1" fmla="*/ 0 h 6858000"/>
              <a:gd name="connsiteX2" fmla="*/ 8112573 w 8112573"/>
              <a:gd name="connsiteY2" fmla="*/ 6858000 h 6858000"/>
              <a:gd name="connsiteX3" fmla="*/ 8112572 w 8112573"/>
              <a:gd name="connsiteY3" fmla="*/ 5739354 h 6858000"/>
              <a:gd name="connsiteX4" fmla="*/ 3275459 w 8112573"/>
              <a:gd name="connsiteY4" fmla="*/ 6858000 h 6858000"/>
              <a:gd name="connsiteX5" fmla="*/ 0 w 8112573"/>
              <a:gd name="connsiteY5" fmla="*/ 6858000 h 6858000"/>
              <a:gd name="connsiteX6" fmla="*/ 1341581 w 8112573"/>
              <a:gd name="connsiteY6" fmla="*/ 0 h 6858000"/>
              <a:gd name="connsiteX0" fmla="*/ 1341581 w 8112573"/>
              <a:gd name="connsiteY0" fmla="*/ 0 h 6858000"/>
              <a:gd name="connsiteX1" fmla="*/ 8112573 w 8112573"/>
              <a:gd name="connsiteY1" fmla="*/ 0 h 6858000"/>
              <a:gd name="connsiteX2" fmla="*/ 8112572 w 8112573"/>
              <a:gd name="connsiteY2" fmla="*/ 5739354 h 6858000"/>
              <a:gd name="connsiteX3" fmla="*/ 3275459 w 8112573"/>
              <a:gd name="connsiteY3" fmla="*/ 6858000 h 6858000"/>
              <a:gd name="connsiteX4" fmla="*/ 0 w 8112573"/>
              <a:gd name="connsiteY4" fmla="*/ 6858000 h 6858000"/>
              <a:gd name="connsiteX5" fmla="*/ 1341581 w 8112573"/>
              <a:gd name="connsiteY5" fmla="*/ 0 h 6858000"/>
              <a:gd name="connsiteX0" fmla="*/ 1341581 w 8112573"/>
              <a:gd name="connsiteY0" fmla="*/ 0 h 6858000"/>
              <a:gd name="connsiteX1" fmla="*/ 8112573 w 8112573"/>
              <a:gd name="connsiteY1" fmla="*/ 0 h 6858000"/>
              <a:gd name="connsiteX2" fmla="*/ 8112572 w 8112573"/>
              <a:gd name="connsiteY2" fmla="*/ 6001292 h 6858000"/>
              <a:gd name="connsiteX3" fmla="*/ 3275459 w 8112573"/>
              <a:gd name="connsiteY3" fmla="*/ 6858000 h 6858000"/>
              <a:gd name="connsiteX4" fmla="*/ 0 w 8112573"/>
              <a:gd name="connsiteY4" fmla="*/ 6858000 h 6858000"/>
              <a:gd name="connsiteX5" fmla="*/ 1341581 w 8112573"/>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112573" h="6858000">
                <a:moveTo>
                  <a:pt x="1341581" y="0"/>
                </a:moveTo>
                <a:lnTo>
                  <a:pt x="8112573" y="0"/>
                </a:lnTo>
                <a:cubicBezTo>
                  <a:pt x="8112573" y="1913118"/>
                  <a:pt x="8112572" y="4088174"/>
                  <a:pt x="8112572" y="6001292"/>
                </a:cubicBezTo>
                <a:lnTo>
                  <a:pt x="3275459" y="6858000"/>
                </a:lnTo>
                <a:lnTo>
                  <a:pt x="0" y="6858000"/>
                </a:lnTo>
                <a:lnTo>
                  <a:pt x="1341581" y="0"/>
                </a:lnTo>
                <a:close/>
              </a:path>
            </a:pathLst>
          </a:custGeom>
        </p:spPr>
        <p:txBody>
          <a:bodyPr wrap="square" tIns="540000" anchor="ctr">
            <a:noAutofit/>
          </a:bodyPr>
          <a:lstStyle>
            <a:lvl1pPr algn="ctr">
              <a:defRPr/>
            </a:lvl1pPr>
          </a:lstStyle>
          <a:p>
            <a:r>
              <a:rPr lang="en-US"/>
              <a:t>Click icon to add picture</a:t>
            </a:r>
            <a:endParaRPr lang="de-DE" dirty="0"/>
          </a:p>
        </p:txBody>
      </p:sp>
    </p:spTree>
    <p:extLst>
      <p:ext uri="{BB962C8B-B14F-4D97-AF65-F5344CB8AC3E}">
        <p14:creationId xmlns:p14="http://schemas.microsoft.com/office/powerpoint/2010/main" val="4237977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3">
    <p:spTree>
      <p:nvGrpSpPr>
        <p:cNvPr id="1" name=""/>
        <p:cNvGrpSpPr/>
        <p:nvPr/>
      </p:nvGrpSpPr>
      <p:grpSpPr>
        <a:xfrm>
          <a:off x="0" y="0"/>
          <a:ext cx="0" cy="0"/>
          <a:chOff x="0" y="0"/>
          <a:chExt cx="0" cy="0"/>
        </a:xfrm>
      </p:grpSpPr>
      <p:sp>
        <p:nvSpPr>
          <p:cNvPr id="16" name="Rectangle 15"/>
          <p:cNvSpPr/>
          <p:nvPr/>
        </p:nvSpPr>
        <p:spPr bwMode="white">
          <a:xfrm>
            <a:off x="0" y="1"/>
            <a:ext cx="1269165" cy="1691063"/>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 name="Subtitle 2"/>
          <p:cNvSpPr>
            <a:spLocks noGrp="1"/>
          </p:cNvSpPr>
          <p:nvPr>
            <p:ph type="subTitle" idx="1"/>
          </p:nvPr>
        </p:nvSpPr>
        <p:spPr bwMode="black">
          <a:xfrm>
            <a:off x="532093" y="1732422"/>
            <a:ext cx="2715768" cy="592952"/>
          </a:xfrm>
        </p:spPr>
        <p:txBody>
          <a:bodyPr anchor="b"/>
          <a:lstStyle>
            <a:lvl1pPr marL="0" indent="0" algn="l">
              <a:buNone/>
              <a:defRPr sz="1500">
                <a:solidFill>
                  <a:schemeClr val="bg1"/>
                </a:solidFill>
              </a:defRPr>
            </a:lvl1pPr>
            <a:lvl2pPr marL="0" indent="0" algn="l">
              <a:buNone/>
              <a:defRPr sz="1500">
                <a:solidFill>
                  <a:schemeClr val="bg1"/>
                </a:solidFill>
              </a:defRPr>
            </a:lvl2pPr>
            <a:lvl3pPr marL="0" indent="0" algn="l">
              <a:buNone/>
              <a:defRPr sz="1500">
                <a:solidFill>
                  <a:schemeClr val="bg1"/>
                </a:solidFill>
              </a:defRPr>
            </a:lvl3pPr>
            <a:lvl4pPr marL="0" indent="0" algn="l">
              <a:buNone/>
              <a:defRPr sz="1500">
                <a:solidFill>
                  <a:schemeClr val="bg1"/>
                </a:solidFill>
              </a:defRPr>
            </a:lvl4pPr>
            <a:lvl5pPr marL="0" indent="0" algn="l">
              <a:buNone/>
              <a:defRPr sz="1500">
                <a:solidFill>
                  <a:schemeClr val="bg1"/>
                </a:solidFill>
              </a:defRPr>
            </a:lvl5pPr>
            <a:lvl6pPr marL="0" indent="0" algn="l">
              <a:buNone/>
              <a:defRPr sz="1500">
                <a:solidFill>
                  <a:schemeClr val="bg1"/>
                </a:solidFill>
              </a:defRPr>
            </a:lvl6pPr>
            <a:lvl7pPr marL="0" indent="0" algn="l">
              <a:buNone/>
              <a:defRPr sz="1500">
                <a:solidFill>
                  <a:schemeClr val="bg1"/>
                </a:solidFill>
              </a:defRPr>
            </a:lvl7pPr>
            <a:lvl8pPr marL="0" indent="0" algn="l">
              <a:buNone/>
              <a:defRPr sz="1500">
                <a:solidFill>
                  <a:schemeClr val="bg1"/>
                </a:solidFill>
              </a:defRPr>
            </a:lvl8pPr>
            <a:lvl9pPr marL="0" indent="0" algn="l">
              <a:buNone/>
              <a:defRPr sz="1500">
                <a:solidFill>
                  <a:schemeClr val="bg1"/>
                </a:solidFill>
              </a:defRPr>
            </a:lvl9pPr>
          </a:lstStyle>
          <a:p>
            <a:r>
              <a:rPr lang="en-US" dirty="0"/>
              <a:t>Click to edit Master subtitle style</a:t>
            </a:r>
          </a:p>
        </p:txBody>
      </p:sp>
      <p:sp>
        <p:nvSpPr>
          <p:cNvPr id="4" name="Date Placeholder 3"/>
          <p:cNvSpPr>
            <a:spLocks noGrp="1"/>
          </p:cNvSpPr>
          <p:nvPr>
            <p:ph type="dt" sz="half" idx="10"/>
          </p:nvPr>
        </p:nvSpPr>
        <p:spPr bwMode="gray"/>
        <p:txBody>
          <a:bodyPr/>
          <a:lstStyle/>
          <a:p>
            <a:fld id="{B2C323D4-0AE7-41D3-999B-0CE85D25C626}" type="datetime1">
              <a:rPr lang="en-US" smtClean="0"/>
              <a:t>6/23/2021</a:t>
            </a:fld>
            <a:endParaRPr lang="en-US" dirty="0"/>
          </a:p>
        </p:txBody>
      </p:sp>
      <p:sp>
        <p:nvSpPr>
          <p:cNvPr id="5" name="Footer Placeholder 4"/>
          <p:cNvSpPr>
            <a:spLocks noGrp="1"/>
          </p:cNvSpPr>
          <p:nvPr>
            <p:ph type="ftr" sz="quarter" idx="11"/>
          </p:nvPr>
        </p:nvSpPr>
        <p:spPr bwMode="gray"/>
        <p:txBody>
          <a:bodyPr/>
          <a:lstStyle>
            <a:lvl1pPr>
              <a:defRPr>
                <a:noFill/>
              </a:defRPr>
            </a:lvl1pPr>
            <a:lvl2pPr>
              <a:defRPr>
                <a:noFill/>
              </a:defRPr>
            </a:lvl2pPr>
            <a:lvl3pPr>
              <a:defRPr>
                <a:noFill/>
              </a:defRPr>
            </a:lvl3pPr>
            <a:lvl4pPr>
              <a:defRPr>
                <a:noFill/>
              </a:defRPr>
            </a:lvl4pPr>
            <a:lvl5pPr>
              <a:defRPr>
                <a:noFill/>
              </a:defRPr>
            </a:lvl5pPr>
            <a:lvl6pPr>
              <a:defRPr>
                <a:noFill/>
              </a:defRPr>
            </a:lvl6pPr>
            <a:lvl7pPr>
              <a:defRPr>
                <a:noFill/>
              </a:defRPr>
            </a:lvl7pPr>
            <a:lvl8pPr>
              <a:defRPr>
                <a:noFill/>
              </a:defRPr>
            </a:lvl8pPr>
            <a:lvl9pPr>
              <a:defRPr>
                <a:noFill/>
              </a:defRPr>
            </a:lvl9pPr>
          </a:lstStyle>
          <a:p>
            <a:r>
              <a:rPr lang="en-US" dirty="0"/>
              <a:t>/// Bayer 16:9 Template 2010 /// November 2017</a:t>
            </a:r>
          </a:p>
        </p:txBody>
      </p:sp>
      <p:sp>
        <p:nvSpPr>
          <p:cNvPr id="6" name="Slide Number Placeholder 5"/>
          <p:cNvSpPr>
            <a:spLocks noGrp="1"/>
          </p:cNvSpPr>
          <p:nvPr>
            <p:ph type="sldNum" sz="quarter" idx="12"/>
          </p:nvPr>
        </p:nvSpPr>
        <p:spPr bwMode="gray"/>
        <p:txBody>
          <a:bodyPr/>
          <a:lstStyle>
            <a:lvl1pPr>
              <a:defRPr>
                <a:noFill/>
              </a:defRPr>
            </a:lvl1pPr>
            <a:lvl2pPr>
              <a:defRPr>
                <a:noFill/>
              </a:defRPr>
            </a:lvl2pPr>
            <a:lvl3pPr>
              <a:defRPr>
                <a:noFill/>
              </a:defRPr>
            </a:lvl3pPr>
            <a:lvl4pPr>
              <a:defRPr>
                <a:noFill/>
              </a:defRPr>
            </a:lvl4pPr>
            <a:lvl5pPr>
              <a:defRPr>
                <a:noFill/>
              </a:defRPr>
            </a:lvl5pPr>
            <a:lvl6pPr>
              <a:defRPr>
                <a:noFill/>
              </a:defRPr>
            </a:lvl6pPr>
            <a:lvl7pPr>
              <a:defRPr>
                <a:noFill/>
              </a:defRPr>
            </a:lvl7pPr>
            <a:lvl8pPr>
              <a:defRPr>
                <a:noFill/>
              </a:defRPr>
            </a:lvl8pPr>
            <a:lvl9pPr>
              <a:defRPr>
                <a:noFill/>
              </a:defRPr>
            </a:lvl9pPr>
          </a:lstStyle>
          <a:p>
            <a:fld id="{EEAD9179-7A6B-4268-BEB2-F3B8EB06115B}" type="slidenum">
              <a:rPr lang="en-US" smtClean="0"/>
              <a:pPr/>
              <a:t>‹#›</a:t>
            </a:fld>
            <a:endParaRPr lang="en-US" dirty="0"/>
          </a:p>
        </p:txBody>
      </p:sp>
      <p:sp>
        <p:nvSpPr>
          <p:cNvPr id="2" name="Title 1"/>
          <p:cNvSpPr>
            <a:spLocks noGrp="1"/>
          </p:cNvSpPr>
          <p:nvPr>
            <p:ph type="ctrTitle"/>
          </p:nvPr>
        </p:nvSpPr>
        <p:spPr bwMode="black">
          <a:xfrm>
            <a:off x="532240" y="2424948"/>
            <a:ext cx="2715621" cy="1440000"/>
          </a:xfrm>
        </p:spPr>
        <p:txBody>
          <a:bodyPr anchor="t"/>
          <a:lstStyle>
            <a:lvl1pPr>
              <a:defRPr sz="2400" i="1">
                <a:solidFill>
                  <a:schemeClr val="accent2"/>
                </a:solidFill>
              </a:defRPr>
            </a:lvl1pPr>
          </a:lstStyle>
          <a:p>
            <a:r>
              <a:rPr lang="en-US" dirty="0"/>
              <a:t>Click to edit Master title style</a:t>
            </a:r>
          </a:p>
        </p:txBody>
      </p:sp>
      <p:sp>
        <p:nvSpPr>
          <p:cNvPr id="18" name="TextBox 17">
            <a:extLst>
              <a:ext uri="{FF2B5EF4-FFF2-40B4-BE49-F238E27FC236}">
                <a16:creationId xmlns:a16="http://schemas.microsoft.com/office/drawing/2014/main" id="{5EE7DB5C-15A7-4763-A498-7608598D843B}"/>
              </a:ext>
            </a:extLst>
          </p:cNvPr>
          <p:cNvSpPr txBox="1"/>
          <p:nvPr/>
        </p:nvSpPr>
        <p:spPr bwMode="black">
          <a:xfrm>
            <a:off x="1034147" y="4041068"/>
            <a:ext cx="360671" cy="179724"/>
          </a:xfrm>
          <a:prstGeom prst="rect">
            <a:avLst/>
          </a:prstGeom>
          <a:noFill/>
        </p:spPr>
        <p:txBody>
          <a:bodyPr wrap="none" lIns="0" tIns="0" rIns="0" bIns="0" rtlCol="0" anchor="ctr">
            <a:noAutofit/>
          </a:bodyPr>
          <a:lstStyle/>
          <a:p>
            <a:pPr marL="0" marR="0" lvl="0" indent="0" algn="ctr" defTabSz="686852" eaLnBrk="1" fontAlgn="auto" latinLnBrk="0" hangingPunct="1">
              <a:lnSpc>
                <a:spcPct val="100000"/>
              </a:lnSpc>
              <a:spcBef>
                <a:spcPts val="0"/>
              </a:spcBef>
              <a:spcAft>
                <a:spcPts val="0"/>
              </a:spcAft>
              <a:buClrTx/>
              <a:buSzTx/>
              <a:buFontTx/>
              <a:buNone/>
              <a:tabLst/>
              <a:defRPr/>
            </a:pPr>
            <a:r>
              <a:rPr kumimoji="0" lang="en-US" sz="788" b="0" i="0" u="none" strike="noStrike" kern="0" cap="none" spc="0" normalizeH="0" baseline="0" noProof="0" dirty="0">
                <a:ln>
                  <a:noFill/>
                </a:ln>
                <a:solidFill>
                  <a:schemeClr val="accent4"/>
                </a:solidFill>
                <a:effectLst/>
                <a:uLnTx/>
                <a:uFillTx/>
              </a:rPr>
              <a:t>///////////</a:t>
            </a:r>
          </a:p>
        </p:txBody>
      </p:sp>
      <p:sp>
        <p:nvSpPr>
          <p:cNvPr id="21" name="Text Placeholder 20"/>
          <p:cNvSpPr>
            <a:spLocks noGrp="1"/>
          </p:cNvSpPr>
          <p:nvPr>
            <p:ph type="body" sz="quarter" idx="13"/>
          </p:nvPr>
        </p:nvSpPr>
        <p:spPr bwMode="black">
          <a:xfrm>
            <a:off x="1060937" y="4262151"/>
            <a:ext cx="2186924" cy="1080000"/>
          </a:xfrm>
        </p:spPr>
        <p:txBody>
          <a:bodyPr/>
          <a:lstStyle>
            <a:lvl1pPr>
              <a:spcBef>
                <a:spcPts val="0"/>
              </a:spcBef>
              <a:spcAft>
                <a:spcPts val="0"/>
              </a:spcAft>
              <a:defRPr b="1">
                <a:solidFill>
                  <a:schemeClr val="bg1"/>
                </a:solidFill>
              </a:defRPr>
            </a:lvl1pPr>
            <a:lvl2pPr marL="0" indent="0">
              <a:spcBef>
                <a:spcPts val="1350"/>
              </a:spcBef>
              <a:spcAft>
                <a:spcPts val="0"/>
              </a:spcAft>
              <a:buFont typeface="Arial" panose="020B0604020202020204" pitchFamily="34" charset="0"/>
              <a:buNone/>
              <a:defRPr sz="788">
                <a:solidFill>
                  <a:schemeClr val="bg1"/>
                </a:solidFill>
              </a:defRPr>
            </a:lvl2pPr>
            <a:lvl3pPr marL="0" indent="0">
              <a:spcBef>
                <a:spcPts val="0"/>
              </a:spcBef>
              <a:spcAft>
                <a:spcPts val="0"/>
              </a:spcAft>
              <a:buFont typeface="Arial" panose="020B0604020202020204" pitchFamily="34" charset="0"/>
              <a:buNone/>
              <a:defRPr sz="788">
                <a:solidFill>
                  <a:schemeClr val="bg1"/>
                </a:solidFill>
              </a:defRPr>
            </a:lvl3pPr>
            <a:lvl4pPr marL="0" indent="0">
              <a:spcBef>
                <a:spcPts val="0"/>
              </a:spcBef>
              <a:spcAft>
                <a:spcPts val="0"/>
              </a:spcAft>
              <a:buFont typeface="Arial" panose="020B0604020202020204" pitchFamily="34" charset="0"/>
              <a:buNone/>
              <a:defRPr sz="788">
                <a:solidFill>
                  <a:schemeClr val="bg1"/>
                </a:solidFill>
              </a:defRPr>
            </a:lvl4pPr>
            <a:lvl5pPr marL="0" indent="0">
              <a:spcBef>
                <a:spcPts val="0"/>
              </a:spcBef>
              <a:spcAft>
                <a:spcPts val="0"/>
              </a:spcAft>
              <a:buFont typeface="Arial" panose="020B0604020202020204" pitchFamily="34" charset="0"/>
              <a:buNone/>
              <a:defRPr sz="788">
                <a:solidFill>
                  <a:schemeClr val="bg1"/>
                </a:solidFill>
              </a:defRPr>
            </a:lvl5pPr>
            <a:lvl6pPr marL="0" indent="0">
              <a:spcBef>
                <a:spcPts val="0"/>
              </a:spcBef>
              <a:spcAft>
                <a:spcPts val="0"/>
              </a:spcAft>
              <a:buFont typeface="Arial" panose="020B0604020202020204" pitchFamily="34" charset="0"/>
              <a:buNone/>
              <a:defRPr sz="788">
                <a:solidFill>
                  <a:schemeClr val="bg1"/>
                </a:solidFill>
              </a:defRPr>
            </a:lvl6pPr>
            <a:lvl7pPr marL="0" indent="0">
              <a:spcBef>
                <a:spcPts val="0"/>
              </a:spcBef>
              <a:spcAft>
                <a:spcPts val="0"/>
              </a:spcAft>
              <a:buFont typeface="Arial" panose="020B0604020202020204" pitchFamily="34" charset="0"/>
              <a:buNone/>
              <a:defRPr sz="788">
                <a:solidFill>
                  <a:schemeClr val="bg1"/>
                </a:solidFill>
              </a:defRPr>
            </a:lvl7pPr>
            <a:lvl8pPr marL="0" indent="0">
              <a:spcBef>
                <a:spcPts val="0"/>
              </a:spcBef>
              <a:spcAft>
                <a:spcPts val="0"/>
              </a:spcAft>
              <a:buFont typeface="Arial" panose="020B0604020202020204" pitchFamily="34" charset="0"/>
              <a:buNone/>
              <a:defRPr sz="788">
                <a:solidFill>
                  <a:schemeClr val="bg1"/>
                </a:solidFill>
              </a:defRPr>
            </a:lvl8pPr>
            <a:lvl9pPr marL="0" indent="0">
              <a:spcBef>
                <a:spcPts val="0"/>
              </a:spcBef>
              <a:spcAft>
                <a:spcPts val="0"/>
              </a:spcAft>
              <a:buFont typeface="Arial" panose="020B0604020202020204" pitchFamily="34" charset="0"/>
              <a:buNone/>
              <a:defRPr sz="788">
                <a:solidFill>
                  <a:schemeClr val="bg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Picture Placeholder 12"/>
          <p:cNvSpPr>
            <a:spLocks noGrp="1"/>
          </p:cNvSpPr>
          <p:nvPr>
            <p:ph type="pic" sz="quarter" idx="14"/>
          </p:nvPr>
        </p:nvSpPr>
        <p:spPr bwMode="gray">
          <a:xfrm>
            <a:off x="3058780" y="0"/>
            <a:ext cx="6087008" cy="6858000"/>
          </a:xfrm>
          <a:custGeom>
            <a:avLst/>
            <a:gdLst>
              <a:gd name="connsiteX0" fmla="*/ 1341581 w 8112573"/>
              <a:gd name="connsiteY0" fmla="*/ 0 h 6858000"/>
              <a:gd name="connsiteX1" fmla="*/ 8112573 w 8112573"/>
              <a:gd name="connsiteY1" fmla="*/ 0 h 6858000"/>
              <a:gd name="connsiteX2" fmla="*/ 8112573 w 8112573"/>
              <a:gd name="connsiteY2" fmla="*/ 6858000 h 6858000"/>
              <a:gd name="connsiteX3" fmla="*/ 8112572 w 8112573"/>
              <a:gd name="connsiteY3" fmla="*/ 6858000 h 6858000"/>
              <a:gd name="connsiteX4" fmla="*/ 8112572 w 8112573"/>
              <a:gd name="connsiteY4" fmla="*/ 5739354 h 6858000"/>
              <a:gd name="connsiteX5" fmla="*/ 3275459 w 8112573"/>
              <a:gd name="connsiteY5" fmla="*/ 6858000 h 6858000"/>
              <a:gd name="connsiteX6" fmla="*/ 0 w 8112573"/>
              <a:gd name="connsiteY6" fmla="*/ 6858000 h 6858000"/>
              <a:gd name="connsiteX0" fmla="*/ 1341581 w 8112573"/>
              <a:gd name="connsiteY0" fmla="*/ 0 h 6858000"/>
              <a:gd name="connsiteX1" fmla="*/ 8112573 w 8112573"/>
              <a:gd name="connsiteY1" fmla="*/ 0 h 6858000"/>
              <a:gd name="connsiteX2" fmla="*/ 8112573 w 8112573"/>
              <a:gd name="connsiteY2" fmla="*/ 6858000 h 6858000"/>
              <a:gd name="connsiteX3" fmla="*/ 8112572 w 8112573"/>
              <a:gd name="connsiteY3" fmla="*/ 5739354 h 6858000"/>
              <a:gd name="connsiteX4" fmla="*/ 3275459 w 8112573"/>
              <a:gd name="connsiteY4" fmla="*/ 6858000 h 6858000"/>
              <a:gd name="connsiteX5" fmla="*/ 0 w 8112573"/>
              <a:gd name="connsiteY5" fmla="*/ 6858000 h 6858000"/>
              <a:gd name="connsiteX6" fmla="*/ 1341581 w 8112573"/>
              <a:gd name="connsiteY6" fmla="*/ 0 h 6858000"/>
              <a:gd name="connsiteX0" fmla="*/ 1341581 w 8112573"/>
              <a:gd name="connsiteY0" fmla="*/ 0 h 6858000"/>
              <a:gd name="connsiteX1" fmla="*/ 8112573 w 8112573"/>
              <a:gd name="connsiteY1" fmla="*/ 0 h 6858000"/>
              <a:gd name="connsiteX2" fmla="*/ 8112572 w 8112573"/>
              <a:gd name="connsiteY2" fmla="*/ 5739354 h 6858000"/>
              <a:gd name="connsiteX3" fmla="*/ 3275459 w 8112573"/>
              <a:gd name="connsiteY3" fmla="*/ 6858000 h 6858000"/>
              <a:gd name="connsiteX4" fmla="*/ 0 w 8112573"/>
              <a:gd name="connsiteY4" fmla="*/ 6858000 h 6858000"/>
              <a:gd name="connsiteX5" fmla="*/ 1341581 w 8112573"/>
              <a:gd name="connsiteY5" fmla="*/ 0 h 6858000"/>
              <a:gd name="connsiteX0" fmla="*/ 1341581 w 8114954"/>
              <a:gd name="connsiteY0" fmla="*/ 0 h 6858000"/>
              <a:gd name="connsiteX1" fmla="*/ 8112573 w 8114954"/>
              <a:gd name="connsiteY1" fmla="*/ 0 h 6858000"/>
              <a:gd name="connsiteX2" fmla="*/ 8114954 w 8114954"/>
              <a:gd name="connsiteY2" fmla="*/ 6003672 h 6858000"/>
              <a:gd name="connsiteX3" fmla="*/ 3275459 w 8114954"/>
              <a:gd name="connsiteY3" fmla="*/ 6858000 h 6858000"/>
              <a:gd name="connsiteX4" fmla="*/ 0 w 8114954"/>
              <a:gd name="connsiteY4" fmla="*/ 6858000 h 6858000"/>
              <a:gd name="connsiteX5" fmla="*/ 1341581 w 8114954"/>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114954" h="6858000">
                <a:moveTo>
                  <a:pt x="1341581" y="0"/>
                </a:moveTo>
                <a:lnTo>
                  <a:pt x="8112573" y="0"/>
                </a:lnTo>
                <a:cubicBezTo>
                  <a:pt x="8112573" y="1913118"/>
                  <a:pt x="8114954" y="4090554"/>
                  <a:pt x="8114954" y="6003672"/>
                </a:cubicBezTo>
                <a:lnTo>
                  <a:pt x="3275459" y="6858000"/>
                </a:lnTo>
                <a:lnTo>
                  <a:pt x="0" y="6858000"/>
                </a:lnTo>
                <a:lnTo>
                  <a:pt x="1341581" y="0"/>
                </a:lnTo>
                <a:close/>
              </a:path>
            </a:pathLst>
          </a:custGeom>
        </p:spPr>
        <p:txBody>
          <a:bodyPr wrap="square" tIns="540000" anchor="ctr">
            <a:noAutofit/>
          </a:bodyPr>
          <a:lstStyle>
            <a:lvl1pPr algn="ctr">
              <a:defRPr/>
            </a:lvl1pPr>
          </a:lstStyle>
          <a:p>
            <a:r>
              <a:rPr lang="en-US"/>
              <a:t>Click icon to add picture</a:t>
            </a:r>
            <a:endParaRPr lang="de-DE" dirty="0"/>
          </a:p>
        </p:txBody>
      </p:sp>
    </p:spTree>
    <p:extLst>
      <p:ext uri="{BB962C8B-B14F-4D97-AF65-F5344CB8AC3E}">
        <p14:creationId xmlns:p14="http://schemas.microsoft.com/office/powerpoint/2010/main" val="49464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sp>
        <p:nvSpPr>
          <p:cNvPr id="8" name="Titel 7"/>
          <p:cNvSpPr>
            <a:spLocks noGrp="1"/>
          </p:cNvSpPr>
          <p:nvPr>
            <p:ph type="title" hasCustomPrompt="1"/>
          </p:nvPr>
        </p:nvSpPr>
        <p:spPr>
          <a:xfrm>
            <a:off x="1482767" y="403540"/>
            <a:ext cx="7218941" cy="864000"/>
          </a:xfrm>
        </p:spPr>
        <p:txBody>
          <a:bodyPr/>
          <a:lstStyle>
            <a:lvl1pPr>
              <a:defRPr/>
            </a:lvl1pPr>
          </a:lstStyle>
          <a:p>
            <a:r>
              <a:rPr lang="en-US" dirty="0"/>
              <a:t>Click to edit Master title style</a:t>
            </a:r>
          </a:p>
        </p:txBody>
      </p:sp>
      <p:sp>
        <p:nvSpPr>
          <p:cNvPr id="55" name="Text Placeholder 54"/>
          <p:cNvSpPr>
            <a:spLocks noGrp="1"/>
          </p:cNvSpPr>
          <p:nvPr>
            <p:ph type="body" sz="quarter" idx="13"/>
          </p:nvPr>
        </p:nvSpPr>
        <p:spPr bwMode="gray">
          <a:xfrm>
            <a:off x="1504199" y="1843721"/>
            <a:ext cx="3510457" cy="4641030"/>
          </a:xfrm>
        </p:spPr>
        <p:txBody>
          <a:bodyPr/>
          <a:lstStyle>
            <a:lvl1pPr marL="202527" indent="-202527">
              <a:spcBef>
                <a:spcPts val="1350"/>
              </a:spcBef>
              <a:spcAft>
                <a:spcPts val="0"/>
              </a:spcAft>
              <a:buFontTx/>
              <a:buBlip>
                <a:blip r:embed="rId2"/>
              </a:buBlip>
              <a:defRPr sz="1500"/>
            </a:lvl1pPr>
            <a:lvl2pPr marL="405054" indent="-202527">
              <a:spcBef>
                <a:spcPts val="450"/>
              </a:spcBef>
              <a:spcAft>
                <a:spcPts val="0"/>
              </a:spcAft>
              <a:buFontTx/>
              <a:buBlip>
                <a:blip r:embed="rId3"/>
              </a:buBlip>
              <a:defRPr sz="1500"/>
            </a:lvl2pPr>
            <a:lvl3pPr marL="607581" indent="-202527">
              <a:spcBef>
                <a:spcPts val="450"/>
              </a:spcBef>
              <a:spcAft>
                <a:spcPts val="0"/>
              </a:spcAft>
              <a:buFontTx/>
              <a:buBlip>
                <a:blip r:embed="rId4"/>
              </a:buBlip>
              <a:defRPr sz="1500"/>
            </a:lvl3pPr>
            <a:lvl4pPr marL="810108" indent="-202527">
              <a:spcBef>
                <a:spcPts val="450"/>
              </a:spcBef>
              <a:spcAft>
                <a:spcPts val="0"/>
              </a:spcAft>
              <a:buFontTx/>
              <a:buBlip>
                <a:blip r:embed="rId5"/>
              </a:buBlip>
              <a:defRPr sz="1500"/>
            </a:lvl4pPr>
            <a:lvl5pPr>
              <a:spcBef>
                <a:spcPts val="450"/>
              </a:spcBef>
              <a:spcAft>
                <a:spcPts val="0"/>
              </a:spcAft>
              <a:defRPr sz="1500"/>
            </a:lvl5pPr>
            <a:lvl6pPr>
              <a:spcBef>
                <a:spcPts val="450"/>
              </a:spcBef>
              <a:spcAft>
                <a:spcPts val="0"/>
              </a:spcAft>
              <a:defRPr sz="1500"/>
            </a:lvl6pPr>
            <a:lvl7pPr>
              <a:spcBef>
                <a:spcPts val="450"/>
              </a:spcBef>
              <a:spcAft>
                <a:spcPts val="0"/>
              </a:spcAft>
              <a:defRPr sz="1500"/>
            </a:lvl7pPr>
            <a:lvl8pPr>
              <a:spcBef>
                <a:spcPts val="450"/>
              </a:spcBef>
              <a:spcAft>
                <a:spcPts val="0"/>
              </a:spcAft>
              <a:defRPr sz="1500"/>
            </a:lvl8pPr>
            <a:lvl9pPr>
              <a:spcBef>
                <a:spcPts val="450"/>
              </a:spcBef>
              <a:spcAft>
                <a:spcPts val="0"/>
              </a:spcAft>
              <a:defRPr sz="15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Rectangle 5"/>
          <p:cNvSpPr/>
          <p:nvPr/>
        </p:nvSpPr>
        <p:spPr bwMode="gray">
          <a:xfrm>
            <a:off x="0" y="0"/>
            <a:ext cx="731099" cy="17351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 name="Date Placeholder 2"/>
          <p:cNvSpPr>
            <a:spLocks noGrp="1"/>
          </p:cNvSpPr>
          <p:nvPr>
            <p:ph type="dt" sz="half" idx="10"/>
          </p:nvPr>
        </p:nvSpPr>
        <p:spPr bwMode="gray"/>
        <p:txBody>
          <a:bodyPr/>
          <a:lstStyle/>
          <a:p>
            <a:fld id="{476C21FA-668A-4BD4-AF1B-D7D3FAAE2550}" type="datetime1">
              <a:rPr lang="en-US" smtClean="0"/>
              <a:t>6/23/2021</a:t>
            </a:fld>
            <a:endParaRPr lang="en-US" dirty="0"/>
          </a:p>
        </p:txBody>
      </p:sp>
      <p:sp>
        <p:nvSpPr>
          <p:cNvPr id="4" name="Footer Placeholder 3"/>
          <p:cNvSpPr>
            <a:spLocks noGrp="1"/>
          </p:cNvSpPr>
          <p:nvPr>
            <p:ph type="ftr" sz="quarter" idx="11"/>
          </p:nvPr>
        </p:nvSpPr>
        <p:spPr bwMode="gray">
          <a:xfrm>
            <a:off x="731100" y="6617933"/>
            <a:ext cx="4283556" cy="108000"/>
          </a:xfrm>
        </p:spPr>
        <p:txBody>
          <a:bodyPr/>
          <a:lstStyle/>
          <a:p>
            <a:r>
              <a:rPr lang="en-US" dirty="0"/>
              <a:t>/// Bayer 16:9 Template 2010 /// November 2017</a:t>
            </a:r>
          </a:p>
        </p:txBody>
      </p:sp>
      <p:sp>
        <p:nvSpPr>
          <p:cNvPr id="5" name="Slide Number Placeholder 4"/>
          <p:cNvSpPr>
            <a:spLocks noGrp="1"/>
          </p:cNvSpPr>
          <p:nvPr>
            <p:ph type="sldNum" sz="quarter" idx="12"/>
          </p:nvPr>
        </p:nvSpPr>
        <p:spPr bwMode="gray">
          <a:xfrm>
            <a:off x="146901" y="6617933"/>
            <a:ext cx="294283" cy="108000"/>
          </a:xfrm>
        </p:spPr>
        <p:txBody>
          <a:bodyPr/>
          <a:lstStyle/>
          <a:p>
            <a:fld id="{EEAD9179-7A6B-4268-BEB2-F3B8EB06115B}" type="slidenum">
              <a:rPr lang="en-US" smtClean="0"/>
              <a:pPr/>
              <a:t>‹#›</a:t>
            </a:fld>
            <a:endParaRPr lang="en-US" dirty="0"/>
          </a:p>
        </p:txBody>
      </p:sp>
      <p:grpSp>
        <p:nvGrpSpPr>
          <p:cNvPr id="2" name="Group 1"/>
          <p:cNvGrpSpPr/>
          <p:nvPr/>
        </p:nvGrpSpPr>
        <p:grpSpPr>
          <a:xfrm>
            <a:off x="5853939" y="1"/>
            <a:ext cx="3290061" cy="6858000"/>
            <a:chOff x="7804236" y="1"/>
            <a:chExt cx="4386177" cy="6858000"/>
          </a:xfrm>
        </p:grpSpPr>
        <p:sp>
          <p:nvSpPr>
            <p:cNvPr id="19" name="Freeform 6"/>
            <p:cNvSpPr>
              <a:spLocks/>
            </p:cNvSpPr>
            <p:nvPr userDrawn="1"/>
          </p:nvSpPr>
          <p:spPr bwMode="black">
            <a:xfrm>
              <a:off x="7804236" y="1"/>
              <a:ext cx="2489310" cy="6858000"/>
            </a:xfrm>
            <a:custGeom>
              <a:avLst/>
              <a:gdLst>
                <a:gd name="T0" fmla="*/ 9 w 1857"/>
                <a:gd name="T1" fmla="*/ 5116 h 5116"/>
                <a:gd name="T2" fmla="*/ 1857 w 1857"/>
                <a:gd name="T3" fmla="*/ 0 h 5116"/>
                <a:gd name="T4" fmla="*/ 1847 w 1857"/>
                <a:gd name="T5" fmla="*/ 0 h 5116"/>
                <a:gd name="T6" fmla="*/ 0 w 1857"/>
                <a:gd name="T7" fmla="*/ 5116 h 5116"/>
                <a:gd name="T8" fmla="*/ 9 w 1857"/>
                <a:gd name="T9" fmla="*/ 5116 h 5116"/>
              </a:gdLst>
              <a:ahLst/>
              <a:cxnLst>
                <a:cxn ang="0">
                  <a:pos x="T0" y="T1"/>
                </a:cxn>
                <a:cxn ang="0">
                  <a:pos x="T2" y="T3"/>
                </a:cxn>
                <a:cxn ang="0">
                  <a:pos x="T4" y="T5"/>
                </a:cxn>
                <a:cxn ang="0">
                  <a:pos x="T6" y="T7"/>
                </a:cxn>
                <a:cxn ang="0">
                  <a:pos x="T8" y="T9"/>
                </a:cxn>
              </a:cxnLst>
              <a:rect l="0" t="0" r="r" b="b"/>
              <a:pathLst>
                <a:path w="1857" h="5116">
                  <a:moveTo>
                    <a:pt x="9" y="5116"/>
                  </a:moveTo>
                  <a:lnTo>
                    <a:pt x="1857" y="0"/>
                  </a:lnTo>
                  <a:lnTo>
                    <a:pt x="1847" y="0"/>
                  </a:lnTo>
                  <a:lnTo>
                    <a:pt x="0" y="5116"/>
                  </a:lnTo>
                  <a:lnTo>
                    <a:pt x="9" y="5116"/>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en-US" sz="1350" dirty="0"/>
            </a:p>
          </p:txBody>
        </p:sp>
        <p:sp>
          <p:nvSpPr>
            <p:cNvPr id="10" name="Freeform 6"/>
            <p:cNvSpPr>
              <a:spLocks/>
            </p:cNvSpPr>
            <p:nvPr userDrawn="1"/>
          </p:nvSpPr>
          <p:spPr bwMode="black">
            <a:xfrm>
              <a:off x="8456276" y="1408976"/>
              <a:ext cx="3734137" cy="5449024"/>
            </a:xfrm>
            <a:custGeom>
              <a:avLst/>
              <a:gdLst>
                <a:gd name="T0" fmla="*/ 0 w 2785"/>
                <a:gd name="T1" fmla="*/ 4064 h 4064"/>
                <a:gd name="T2" fmla="*/ 11 w 2785"/>
                <a:gd name="T3" fmla="*/ 4064 h 4064"/>
                <a:gd name="T4" fmla="*/ 2785 w 2785"/>
                <a:gd name="T5" fmla="*/ 17 h 4064"/>
                <a:gd name="T6" fmla="*/ 2785 w 2785"/>
                <a:gd name="T7" fmla="*/ 0 h 4064"/>
                <a:gd name="T8" fmla="*/ 0 w 2785"/>
                <a:gd name="T9" fmla="*/ 4064 h 4064"/>
              </a:gdLst>
              <a:ahLst/>
              <a:cxnLst>
                <a:cxn ang="0">
                  <a:pos x="T0" y="T1"/>
                </a:cxn>
                <a:cxn ang="0">
                  <a:pos x="T2" y="T3"/>
                </a:cxn>
                <a:cxn ang="0">
                  <a:pos x="T4" y="T5"/>
                </a:cxn>
                <a:cxn ang="0">
                  <a:pos x="T6" y="T7"/>
                </a:cxn>
                <a:cxn ang="0">
                  <a:pos x="T8" y="T9"/>
                </a:cxn>
              </a:cxnLst>
              <a:rect l="0" t="0" r="r" b="b"/>
              <a:pathLst>
                <a:path w="2785" h="4064">
                  <a:moveTo>
                    <a:pt x="0" y="4064"/>
                  </a:moveTo>
                  <a:lnTo>
                    <a:pt x="11" y="4064"/>
                  </a:lnTo>
                  <a:lnTo>
                    <a:pt x="2785" y="17"/>
                  </a:lnTo>
                  <a:lnTo>
                    <a:pt x="2785" y="0"/>
                  </a:lnTo>
                  <a:lnTo>
                    <a:pt x="0" y="4064"/>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sz="1350" dirty="0"/>
            </a:p>
          </p:txBody>
        </p:sp>
      </p:grpSp>
    </p:spTree>
    <p:extLst>
      <p:ext uri="{BB962C8B-B14F-4D97-AF65-F5344CB8AC3E}">
        <p14:creationId xmlns:p14="http://schemas.microsoft.com/office/powerpoint/2010/main" val="3229649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hapter">
    <p:spTree>
      <p:nvGrpSpPr>
        <p:cNvPr id="1" name=""/>
        <p:cNvGrpSpPr/>
        <p:nvPr/>
      </p:nvGrpSpPr>
      <p:grpSpPr>
        <a:xfrm>
          <a:off x="0" y="0"/>
          <a:ext cx="0" cy="0"/>
          <a:chOff x="0" y="0"/>
          <a:chExt cx="0" cy="0"/>
        </a:xfrm>
      </p:grpSpPr>
      <p:sp>
        <p:nvSpPr>
          <p:cNvPr id="6" name="Freeform 5"/>
          <p:cNvSpPr/>
          <p:nvPr/>
        </p:nvSpPr>
        <p:spPr bwMode="invGray">
          <a:xfrm>
            <a:off x="0" y="0"/>
            <a:ext cx="1578637" cy="6861175"/>
          </a:xfrm>
          <a:custGeom>
            <a:avLst/>
            <a:gdLst>
              <a:gd name="connsiteX0" fmla="*/ 0 w 2104575"/>
              <a:gd name="connsiteY0" fmla="*/ 0 h 6858000"/>
              <a:gd name="connsiteX1" fmla="*/ 2104575 w 2104575"/>
              <a:gd name="connsiteY1" fmla="*/ 0 h 6858000"/>
              <a:gd name="connsiteX2" fmla="*/ 1507982 w 2104575"/>
              <a:gd name="connsiteY2" fmla="*/ 6858000 h 6858000"/>
              <a:gd name="connsiteX3" fmla="*/ 762994 w 2104575"/>
              <a:gd name="connsiteY3" fmla="*/ 6858000 h 6858000"/>
              <a:gd name="connsiteX4" fmla="*/ 195843 w 2104575"/>
              <a:gd name="connsiteY4" fmla="*/ 6858000 h 6858000"/>
              <a:gd name="connsiteX5" fmla="*/ 0 w 2104575"/>
              <a:gd name="connsiteY5" fmla="*/ 6858000 h 6858000"/>
              <a:gd name="connsiteX6" fmla="*/ 0 w 2104575"/>
              <a:gd name="connsiteY6" fmla="*/ 0 h 6858000"/>
              <a:gd name="connsiteX0" fmla="*/ 0 w 2104575"/>
              <a:gd name="connsiteY0" fmla="*/ 0 h 6858000"/>
              <a:gd name="connsiteX1" fmla="*/ 2104575 w 2104575"/>
              <a:gd name="connsiteY1" fmla="*/ 0 h 6858000"/>
              <a:gd name="connsiteX2" fmla="*/ 1507982 w 2104575"/>
              <a:gd name="connsiteY2" fmla="*/ 6858000 h 6858000"/>
              <a:gd name="connsiteX3" fmla="*/ 762994 w 2104575"/>
              <a:gd name="connsiteY3" fmla="*/ 6858000 h 6858000"/>
              <a:gd name="connsiteX4" fmla="*/ 0 w 2104575"/>
              <a:gd name="connsiteY4" fmla="*/ 6858000 h 6858000"/>
              <a:gd name="connsiteX5" fmla="*/ 0 w 2104575"/>
              <a:gd name="connsiteY5" fmla="*/ 0 h 6858000"/>
              <a:gd name="connsiteX0" fmla="*/ 0 w 2104575"/>
              <a:gd name="connsiteY0" fmla="*/ 0 h 6858000"/>
              <a:gd name="connsiteX1" fmla="*/ 2104575 w 2104575"/>
              <a:gd name="connsiteY1" fmla="*/ 0 h 6858000"/>
              <a:gd name="connsiteX2" fmla="*/ 1507982 w 2104575"/>
              <a:gd name="connsiteY2" fmla="*/ 6858000 h 6858000"/>
              <a:gd name="connsiteX3" fmla="*/ 0 w 2104575"/>
              <a:gd name="connsiteY3" fmla="*/ 6858000 h 6858000"/>
              <a:gd name="connsiteX4" fmla="*/ 0 w 2104575"/>
              <a:gd name="connsiteY4" fmla="*/ 0 h 6858000"/>
              <a:gd name="connsiteX0" fmla="*/ 0 w 2104575"/>
              <a:gd name="connsiteY0" fmla="*/ 0 h 6861175"/>
              <a:gd name="connsiteX1" fmla="*/ 2104575 w 2104575"/>
              <a:gd name="connsiteY1" fmla="*/ 0 h 6861175"/>
              <a:gd name="connsiteX2" fmla="*/ 650732 w 2104575"/>
              <a:gd name="connsiteY2" fmla="*/ 6861175 h 6861175"/>
              <a:gd name="connsiteX3" fmla="*/ 0 w 2104575"/>
              <a:gd name="connsiteY3" fmla="*/ 6858000 h 6861175"/>
              <a:gd name="connsiteX4" fmla="*/ 0 w 2104575"/>
              <a:gd name="connsiteY4" fmla="*/ 0 h 68611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4575" h="6861175">
                <a:moveTo>
                  <a:pt x="0" y="0"/>
                </a:moveTo>
                <a:lnTo>
                  <a:pt x="2104575" y="0"/>
                </a:lnTo>
                <a:lnTo>
                  <a:pt x="650732" y="6861175"/>
                </a:lnTo>
                <a:lnTo>
                  <a:pt x="0" y="6858000"/>
                </a:lnTo>
                <a:lnTo>
                  <a:pt x="0" y="0"/>
                </a:lnTo>
                <a:close/>
              </a:path>
            </a:pathLst>
          </a:custGeom>
          <a:gradFill flip="none" rotWithShape="1">
            <a:gsLst>
              <a:gs pos="0">
                <a:srgbClr val="E61A5D"/>
              </a:gs>
              <a:gs pos="50000">
                <a:srgbClr val="E61A5D"/>
              </a:gs>
              <a:gs pos="84000">
                <a:srgbClr val="E61A5D">
                  <a:alpha val="0"/>
                </a:srgbClr>
              </a:gs>
            </a:gsLst>
            <a:lin ang="2700000" scaled="1"/>
            <a:tileRect/>
          </a:gradFill>
          <a:ln w="9525" algn="ctr">
            <a:noFill/>
            <a:miter lim="800000"/>
            <a:headEnd/>
            <a:tailEnd/>
          </a:ln>
          <a:effectLst/>
        </p:spPr>
        <p:txBody>
          <a:bodyPr vert="horz" wrap="square" lIns="68589" tIns="34294" rIns="68589" bIns="34294" numCol="1" rtlCol="0" anchor="ctr" anchorCtr="0" compatLnSpc="1">
            <a:prstTxWarp prst="textNoShape">
              <a:avLst/>
            </a:prstTxWarp>
          </a:bodyPr>
          <a:lstStyle/>
          <a:p>
            <a:pPr algn="ctr"/>
            <a:endParaRPr lang="en-US" sz="1350" dirty="0" err="1"/>
          </a:p>
        </p:txBody>
      </p:sp>
      <p:sp>
        <p:nvSpPr>
          <p:cNvPr id="3" name="Date Placeholder 2"/>
          <p:cNvSpPr>
            <a:spLocks noGrp="1"/>
          </p:cNvSpPr>
          <p:nvPr>
            <p:ph type="dt" sz="half" idx="10"/>
          </p:nvPr>
        </p:nvSpPr>
        <p:spPr bwMode="gray"/>
        <p:txBody>
          <a:bodyPr/>
          <a:lstStyle/>
          <a:p>
            <a:fld id="{0CCA6636-4338-4F29-918C-2B3FB69DF63C}" type="datetime1">
              <a:rPr lang="en-US" smtClean="0"/>
              <a:t>6/23/2021</a:t>
            </a:fld>
            <a:endParaRPr lang="en-US" dirty="0"/>
          </a:p>
        </p:txBody>
      </p:sp>
      <p:sp>
        <p:nvSpPr>
          <p:cNvPr id="4" name="Footer Placeholder 3"/>
          <p:cNvSpPr>
            <a:spLocks noGrp="1"/>
          </p:cNvSpPr>
          <p:nvPr>
            <p:ph type="ftr" sz="quarter" idx="11"/>
          </p:nvPr>
        </p:nvSpPr>
        <p:spPr bwMode="gray"/>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vl6pPr>
              <a:defRPr>
                <a:solidFill>
                  <a:schemeClr val="bg1"/>
                </a:solidFill>
              </a:defRPr>
            </a:lvl6pPr>
            <a:lvl7pPr>
              <a:defRPr>
                <a:solidFill>
                  <a:schemeClr val="bg1"/>
                </a:solidFill>
              </a:defRPr>
            </a:lvl7pPr>
            <a:lvl8pPr>
              <a:defRPr>
                <a:solidFill>
                  <a:schemeClr val="bg1"/>
                </a:solidFill>
              </a:defRPr>
            </a:lvl8pPr>
            <a:lvl9pPr>
              <a:defRPr>
                <a:solidFill>
                  <a:schemeClr val="bg1"/>
                </a:solidFill>
              </a:defRPr>
            </a:lvl9pPr>
          </a:lstStyle>
          <a:p>
            <a:r>
              <a:rPr lang="en-US" dirty="0"/>
              <a:t>/// Bayer 16:9 Template 2010 /// November 2017</a:t>
            </a:r>
          </a:p>
        </p:txBody>
      </p:sp>
      <p:sp>
        <p:nvSpPr>
          <p:cNvPr id="5" name="Slide Number Placeholder 4"/>
          <p:cNvSpPr>
            <a:spLocks noGrp="1"/>
          </p:cNvSpPr>
          <p:nvPr>
            <p:ph type="sldNum" sz="quarter" idx="12"/>
          </p:nvPr>
        </p:nvSpPr>
        <p:spPr bwMode="gray"/>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vl6pPr>
              <a:defRPr>
                <a:solidFill>
                  <a:schemeClr val="bg1"/>
                </a:solidFill>
              </a:defRPr>
            </a:lvl6pPr>
            <a:lvl7pPr>
              <a:defRPr>
                <a:solidFill>
                  <a:schemeClr val="bg1"/>
                </a:solidFill>
              </a:defRPr>
            </a:lvl7pPr>
            <a:lvl8pPr>
              <a:defRPr>
                <a:solidFill>
                  <a:schemeClr val="bg1"/>
                </a:solidFill>
              </a:defRPr>
            </a:lvl8pPr>
            <a:lvl9pPr>
              <a:defRPr>
                <a:solidFill>
                  <a:schemeClr val="bg1"/>
                </a:solidFill>
              </a:defRPr>
            </a:lvl9pPr>
          </a:lstStyle>
          <a:p>
            <a:fld id="{EEAD9179-7A6B-4268-BEB2-F3B8EB06115B}" type="slidenum">
              <a:rPr lang="en-US" smtClean="0"/>
              <a:pPr/>
              <a:t>‹#›</a:t>
            </a:fld>
            <a:endParaRPr lang="en-US" dirty="0"/>
          </a:p>
        </p:txBody>
      </p:sp>
      <p:sp>
        <p:nvSpPr>
          <p:cNvPr id="26" name="Subtitle 2"/>
          <p:cNvSpPr>
            <a:spLocks noGrp="1"/>
          </p:cNvSpPr>
          <p:nvPr>
            <p:ph type="subTitle" idx="1"/>
          </p:nvPr>
        </p:nvSpPr>
        <p:spPr bwMode="black">
          <a:xfrm>
            <a:off x="5135241" y="3064854"/>
            <a:ext cx="3375439" cy="720000"/>
          </a:xfrm>
        </p:spPr>
        <p:txBody>
          <a:bodyPr anchor="t"/>
          <a:lstStyle>
            <a:lvl1pPr marL="0" indent="0" algn="l">
              <a:buNone/>
              <a:defRPr sz="1800" b="1">
                <a:solidFill>
                  <a:schemeClr val="accent1"/>
                </a:solidFill>
              </a:defRPr>
            </a:lvl1pPr>
            <a:lvl2pPr marL="0" indent="0" algn="l">
              <a:buNone/>
              <a:defRPr sz="1800" b="1">
                <a:solidFill>
                  <a:schemeClr val="accent1"/>
                </a:solidFill>
              </a:defRPr>
            </a:lvl2pPr>
            <a:lvl3pPr marL="0" indent="0" algn="l">
              <a:buNone/>
              <a:defRPr sz="1800" b="1">
                <a:solidFill>
                  <a:schemeClr val="accent1"/>
                </a:solidFill>
              </a:defRPr>
            </a:lvl3pPr>
            <a:lvl4pPr marL="0" indent="0" algn="l">
              <a:buNone/>
              <a:defRPr sz="1800" b="1">
                <a:solidFill>
                  <a:schemeClr val="accent1"/>
                </a:solidFill>
              </a:defRPr>
            </a:lvl4pPr>
            <a:lvl5pPr marL="0" indent="0" algn="l">
              <a:buNone/>
              <a:defRPr sz="1800" b="1">
                <a:solidFill>
                  <a:schemeClr val="accent1"/>
                </a:solidFill>
              </a:defRPr>
            </a:lvl5pPr>
            <a:lvl6pPr marL="0" indent="0" algn="l">
              <a:buNone/>
              <a:defRPr sz="1800" b="1">
                <a:solidFill>
                  <a:schemeClr val="accent1"/>
                </a:solidFill>
              </a:defRPr>
            </a:lvl6pPr>
            <a:lvl7pPr marL="0" indent="0" algn="l">
              <a:buNone/>
              <a:defRPr sz="1800" b="1">
                <a:solidFill>
                  <a:schemeClr val="accent1"/>
                </a:solidFill>
              </a:defRPr>
            </a:lvl7pPr>
            <a:lvl8pPr marL="0" indent="0" algn="l">
              <a:buNone/>
              <a:defRPr sz="1800" b="1">
                <a:solidFill>
                  <a:schemeClr val="accent1"/>
                </a:solidFill>
              </a:defRPr>
            </a:lvl8pPr>
            <a:lvl9pPr marL="0" indent="0" algn="l">
              <a:buNone/>
              <a:defRPr sz="1800" b="1">
                <a:solidFill>
                  <a:schemeClr val="accent1"/>
                </a:solidFill>
              </a:defRPr>
            </a:lvl9pPr>
          </a:lstStyle>
          <a:p>
            <a:pPr lvl="0"/>
            <a:r>
              <a:rPr lang="en-US" dirty="0"/>
              <a:t>Click to edit Master subtitle style</a:t>
            </a:r>
          </a:p>
        </p:txBody>
      </p:sp>
      <p:sp>
        <p:nvSpPr>
          <p:cNvPr id="2" name="Title 1"/>
          <p:cNvSpPr>
            <a:spLocks noGrp="1"/>
          </p:cNvSpPr>
          <p:nvPr>
            <p:ph type="title"/>
          </p:nvPr>
        </p:nvSpPr>
        <p:spPr bwMode="black">
          <a:xfrm>
            <a:off x="1357639" y="1473903"/>
            <a:ext cx="3105404" cy="1440753"/>
          </a:xfrm>
        </p:spPr>
        <p:txBody>
          <a:bodyPr anchor="b"/>
          <a:lstStyle>
            <a:lvl1pPr algn="r">
              <a:defRPr sz="3600" i="1">
                <a:solidFill>
                  <a:schemeClr val="bg1"/>
                </a:solidFill>
              </a:defRPr>
            </a:lvl1pPr>
          </a:lstStyle>
          <a:p>
            <a:r>
              <a:rPr lang="en-US" dirty="0"/>
              <a:t>Click to edit Master title style</a:t>
            </a:r>
          </a:p>
        </p:txBody>
      </p:sp>
      <p:grpSp>
        <p:nvGrpSpPr>
          <p:cNvPr id="49" name="Group 48"/>
          <p:cNvGrpSpPr/>
          <p:nvPr/>
        </p:nvGrpSpPr>
        <p:grpSpPr bwMode="black">
          <a:xfrm>
            <a:off x="3533043" y="1"/>
            <a:ext cx="1945386" cy="6858000"/>
            <a:chOff x="4710111" y="1"/>
            <a:chExt cx="2593510" cy="6858000"/>
          </a:xfrm>
        </p:grpSpPr>
        <p:sp>
          <p:nvSpPr>
            <p:cNvPr id="50" name="Freeform 6"/>
            <p:cNvSpPr>
              <a:spLocks/>
            </p:cNvSpPr>
            <p:nvPr userDrawn="1"/>
          </p:nvSpPr>
          <p:spPr bwMode="black">
            <a:xfrm>
              <a:off x="4710111" y="1"/>
              <a:ext cx="2393982" cy="6858000"/>
            </a:xfrm>
            <a:custGeom>
              <a:avLst/>
              <a:gdLst>
                <a:gd name="T0" fmla="*/ 9 w 1781"/>
                <a:gd name="T1" fmla="*/ 5102 h 5102"/>
                <a:gd name="T2" fmla="*/ 1781 w 1781"/>
                <a:gd name="T3" fmla="*/ 0 h 5102"/>
                <a:gd name="T4" fmla="*/ 1770 w 1781"/>
                <a:gd name="T5" fmla="*/ 0 h 5102"/>
                <a:gd name="T6" fmla="*/ 0 w 1781"/>
                <a:gd name="T7" fmla="*/ 5102 h 5102"/>
                <a:gd name="T8" fmla="*/ 9 w 1781"/>
                <a:gd name="T9" fmla="*/ 5102 h 5102"/>
              </a:gdLst>
              <a:ahLst/>
              <a:cxnLst>
                <a:cxn ang="0">
                  <a:pos x="T0" y="T1"/>
                </a:cxn>
                <a:cxn ang="0">
                  <a:pos x="T2" y="T3"/>
                </a:cxn>
                <a:cxn ang="0">
                  <a:pos x="T4" y="T5"/>
                </a:cxn>
                <a:cxn ang="0">
                  <a:pos x="T6" y="T7"/>
                </a:cxn>
                <a:cxn ang="0">
                  <a:pos x="T8" y="T9"/>
                </a:cxn>
              </a:cxnLst>
              <a:rect l="0" t="0" r="r" b="b"/>
              <a:pathLst>
                <a:path w="1781" h="5102">
                  <a:moveTo>
                    <a:pt x="9" y="5102"/>
                  </a:moveTo>
                  <a:lnTo>
                    <a:pt x="1781" y="0"/>
                  </a:lnTo>
                  <a:lnTo>
                    <a:pt x="1770" y="0"/>
                  </a:lnTo>
                  <a:lnTo>
                    <a:pt x="0" y="5102"/>
                  </a:lnTo>
                  <a:lnTo>
                    <a:pt x="9" y="510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350" dirty="0"/>
            </a:p>
          </p:txBody>
        </p:sp>
        <p:sp>
          <p:nvSpPr>
            <p:cNvPr id="51" name="Freeform 12"/>
            <p:cNvSpPr>
              <a:spLocks/>
            </p:cNvSpPr>
            <p:nvPr userDrawn="1"/>
          </p:nvSpPr>
          <p:spPr bwMode="black">
            <a:xfrm>
              <a:off x="5945695" y="2"/>
              <a:ext cx="1357926" cy="6857998"/>
            </a:xfrm>
            <a:custGeom>
              <a:avLst/>
              <a:gdLst>
                <a:gd name="T0" fmla="*/ 9 w 1013"/>
                <a:gd name="T1" fmla="*/ 5116 h 5116"/>
                <a:gd name="T2" fmla="*/ 1013 w 1013"/>
                <a:gd name="T3" fmla="*/ 0 h 5116"/>
                <a:gd name="T4" fmla="*/ 1004 w 1013"/>
                <a:gd name="T5" fmla="*/ 0 h 5116"/>
                <a:gd name="T6" fmla="*/ 0 w 1013"/>
                <a:gd name="T7" fmla="*/ 5116 h 5116"/>
                <a:gd name="T8" fmla="*/ 9 w 1013"/>
                <a:gd name="T9" fmla="*/ 5116 h 5116"/>
              </a:gdLst>
              <a:ahLst/>
              <a:cxnLst>
                <a:cxn ang="0">
                  <a:pos x="T0" y="T1"/>
                </a:cxn>
                <a:cxn ang="0">
                  <a:pos x="T2" y="T3"/>
                </a:cxn>
                <a:cxn ang="0">
                  <a:pos x="T4" y="T5"/>
                </a:cxn>
                <a:cxn ang="0">
                  <a:pos x="T6" y="T7"/>
                </a:cxn>
                <a:cxn ang="0">
                  <a:pos x="T8" y="T9"/>
                </a:cxn>
              </a:cxnLst>
              <a:rect l="0" t="0" r="r" b="b"/>
              <a:pathLst>
                <a:path w="1013" h="5116">
                  <a:moveTo>
                    <a:pt x="9" y="5116"/>
                  </a:moveTo>
                  <a:lnTo>
                    <a:pt x="1013" y="0"/>
                  </a:lnTo>
                  <a:lnTo>
                    <a:pt x="1004" y="0"/>
                  </a:lnTo>
                  <a:lnTo>
                    <a:pt x="0" y="5116"/>
                  </a:lnTo>
                  <a:lnTo>
                    <a:pt x="9" y="511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350" dirty="0"/>
            </a:p>
          </p:txBody>
        </p:sp>
      </p:grpSp>
    </p:spTree>
    <p:extLst>
      <p:ext uri="{BB962C8B-B14F-4D97-AF65-F5344CB8AC3E}">
        <p14:creationId xmlns:p14="http://schemas.microsoft.com/office/powerpoint/2010/main" val="3222979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Chapter 2">
    <p:spTree>
      <p:nvGrpSpPr>
        <p:cNvPr id="1" name=""/>
        <p:cNvGrpSpPr/>
        <p:nvPr/>
      </p:nvGrpSpPr>
      <p:grpSpPr>
        <a:xfrm>
          <a:off x="0" y="0"/>
          <a:ext cx="0" cy="0"/>
          <a:chOff x="0" y="0"/>
          <a:chExt cx="0" cy="0"/>
        </a:xfrm>
      </p:grpSpPr>
      <p:grpSp>
        <p:nvGrpSpPr>
          <p:cNvPr id="36" name="Group 35"/>
          <p:cNvGrpSpPr/>
          <p:nvPr/>
        </p:nvGrpSpPr>
        <p:grpSpPr bwMode="black">
          <a:xfrm>
            <a:off x="4305505" y="0"/>
            <a:ext cx="4838495" cy="6858000"/>
            <a:chOff x="-7368753" y="-1854009"/>
            <a:chExt cx="6299342" cy="6697306"/>
          </a:xfrm>
        </p:grpSpPr>
        <p:sp>
          <p:nvSpPr>
            <p:cNvPr id="37" name="Freeform 6"/>
            <p:cNvSpPr>
              <a:spLocks/>
            </p:cNvSpPr>
            <p:nvPr userDrawn="1"/>
          </p:nvSpPr>
          <p:spPr bwMode="black">
            <a:xfrm>
              <a:off x="-3543591" y="1231517"/>
              <a:ext cx="2474180" cy="3611780"/>
            </a:xfrm>
            <a:custGeom>
              <a:avLst/>
              <a:gdLst>
                <a:gd name="T0" fmla="*/ 0 w 1890"/>
                <a:gd name="T1" fmla="*/ 2759 h 2759"/>
                <a:gd name="T2" fmla="*/ 12 w 1890"/>
                <a:gd name="T3" fmla="*/ 2759 h 2759"/>
                <a:gd name="T4" fmla="*/ 1890 w 1890"/>
                <a:gd name="T5" fmla="*/ 17 h 2759"/>
                <a:gd name="T6" fmla="*/ 1890 w 1890"/>
                <a:gd name="T7" fmla="*/ 0 h 2759"/>
                <a:gd name="T8" fmla="*/ 0 w 1890"/>
                <a:gd name="T9" fmla="*/ 2759 h 2759"/>
              </a:gdLst>
              <a:ahLst/>
              <a:cxnLst>
                <a:cxn ang="0">
                  <a:pos x="T0" y="T1"/>
                </a:cxn>
                <a:cxn ang="0">
                  <a:pos x="T2" y="T3"/>
                </a:cxn>
                <a:cxn ang="0">
                  <a:pos x="T4" y="T5"/>
                </a:cxn>
                <a:cxn ang="0">
                  <a:pos x="T6" y="T7"/>
                </a:cxn>
                <a:cxn ang="0">
                  <a:pos x="T8" y="T9"/>
                </a:cxn>
              </a:cxnLst>
              <a:rect l="0" t="0" r="r" b="b"/>
              <a:pathLst>
                <a:path w="1890" h="2759">
                  <a:moveTo>
                    <a:pt x="0" y="2759"/>
                  </a:moveTo>
                  <a:lnTo>
                    <a:pt x="12" y="2759"/>
                  </a:lnTo>
                  <a:lnTo>
                    <a:pt x="1890" y="17"/>
                  </a:lnTo>
                  <a:lnTo>
                    <a:pt x="1890" y="0"/>
                  </a:lnTo>
                  <a:lnTo>
                    <a:pt x="0" y="275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US" sz="1350" dirty="0"/>
            </a:p>
          </p:txBody>
        </p:sp>
        <p:sp>
          <p:nvSpPr>
            <p:cNvPr id="38" name="Freeform 7"/>
            <p:cNvSpPr>
              <a:spLocks/>
            </p:cNvSpPr>
            <p:nvPr userDrawn="1"/>
          </p:nvSpPr>
          <p:spPr bwMode="black">
            <a:xfrm>
              <a:off x="-7368753" y="-1854009"/>
              <a:ext cx="1327417" cy="6697305"/>
            </a:xfrm>
            <a:custGeom>
              <a:avLst/>
              <a:gdLst>
                <a:gd name="T0" fmla="*/ 10 w 1014"/>
                <a:gd name="T1" fmla="*/ 5116 h 5116"/>
                <a:gd name="T2" fmla="*/ 1014 w 1014"/>
                <a:gd name="T3" fmla="*/ 0 h 5116"/>
                <a:gd name="T4" fmla="*/ 1007 w 1014"/>
                <a:gd name="T5" fmla="*/ 0 h 5116"/>
                <a:gd name="T6" fmla="*/ 0 w 1014"/>
                <a:gd name="T7" fmla="*/ 5116 h 5116"/>
                <a:gd name="T8" fmla="*/ 10 w 1014"/>
                <a:gd name="T9" fmla="*/ 5116 h 5116"/>
              </a:gdLst>
              <a:ahLst/>
              <a:cxnLst>
                <a:cxn ang="0">
                  <a:pos x="T0" y="T1"/>
                </a:cxn>
                <a:cxn ang="0">
                  <a:pos x="T2" y="T3"/>
                </a:cxn>
                <a:cxn ang="0">
                  <a:pos x="T4" y="T5"/>
                </a:cxn>
                <a:cxn ang="0">
                  <a:pos x="T6" y="T7"/>
                </a:cxn>
                <a:cxn ang="0">
                  <a:pos x="T8" y="T9"/>
                </a:cxn>
              </a:cxnLst>
              <a:rect l="0" t="0" r="r" b="b"/>
              <a:pathLst>
                <a:path w="1014" h="5116">
                  <a:moveTo>
                    <a:pt x="10" y="5116"/>
                  </a:moveTo>
                  <a:lnTo>
                    <a:pt x="1014" y="0"/>
                  </a:lnTo>
                  <a:lnTo>
                    <a:pt x="1007" y="0"/>
                  </a:lnTo>
                  <a:lnTo>
                    <a:pt x="0" y="5116"/>
                  </a:lnTo>
                  <a:lnTo>
                    <a:pt x="10" y="51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rtl="0"/>
              <a:endParaRPr lang="en-US" sz="1350" dirty="0"/>
            </a:p>
          </p:txBody>
        </p:sp>
      </p:grpSp>
      <p:sp>
        <p:nvSpPr>
          <p:cNvPr id="6" name="Freeform 5"/>
          <p:cNvSpPr/>
          <p:nvPr/>
        </p:nvSpPr>
        <p:spPr bwMode="ltGray">
          <a:xfrm>
            <a:off x="0" y="1"/>
            <a:ext cx="1578637" cy="6860381"/>
          </a:xfrm>
          <a:custGeom>
            <a:avLst/>
            <a:gdLst>
              <a:gd name="connsiteX0" fmla="*/ 0 w 2104575"/>
              <a:gd name="connsiteY0" fmla="*/ 0 h 6858000"/>
              <a:gd name="connsiteX1" fmla="*/ 2104575 w 2104575"/>
              <a:gd name="connsiteY1" fmla="*/ 0 h 6858000"/>
              <a:gd name="connsiteX2" fmla="*/ 1507982 w 2104575"/>
              <a:gd name="connsiteY2" fmla="*/ 6858000 h 6858000"/>
              <a:gd name="connsiteX3" fmla="*/ 762994 w 2104575"/>
              <a:gd name="connsiteY3" fmla="*/ 6858000 h 6858000"/>
              <a:gd name="connsiteX4" fmla="*/ 195843 w 2104575"/>
              <a:gd name="connsiteY4" fmla="*/ 6858000 h 6858000"/>
              <a:gd name="connsiteX5" fmla="*/ 0 w 2104575"/>
              <a:gd name="connsiteY5" fmla="*/ 6858000 h 6858000"/>
              <a:gd name="connsiteX6" fmla="*/ 0 w 2104575"/>
              <a:gd name="connsiteY6" fmla="*/ 0 h 6858000"/>
              <a:gd name="connsiteX0" fmla="*/ 0 w 2104575"/>
              <a:gd name="connsiteY0" fmla="*/ 0 h 6858000"/>
              <a:gd name="connsiteX1" fmla="*/ 2104575 w 2104575"/>
              <a:gd name="connsiteY1" fmla="*/ 0 h 6858000"/>
              <a:gd name="connsiteX2" fmla="*/ 1507982 w 2104575"/>
              <a:gd name="connsiteY2" fmla="*/ 6858000 h 6858000"/>
              <a:gd name="connsiteX3" fmla="*/ 762994 w 2104575"/>
              <a:gd name="connsiteY3" fmla="*/ 6858000 h 6858000"/>
              <a:gd name="connsiteX4" fmla="*/ 0 w 2104575"/>
              <a:gd name="connsiteY4" fmla="*/ 6858000 h 6858000"/>
              <a:gd name="connsiteX5" fmla="*/ 0 w 2104575"/>
              <a:gd name="connsiteY5" fmla="*/ 0 h 6858000"/>
              <a:gd name="connsiteX0" fmla="*/ 0 w 2104575"/>
              <a:gd name="connsiteY0" fmla="*/ 0 h 6858000"/>
              <a:gd name="connsiteX1" fmla="*/ 2104575 w 2104575"/>
              <a:gd name="connsiteY1" fmla="*/ 0 h 6858000"/>
              <a:gd name="connsiteX2" fmla="*/ 1507982 w 2104575"/>
              <a:gd name="connsiteY2" fmla="*/ 6858000 h 6858000"/>
              <a:gd name="connsiteX3" fmla="*/ 0 w 2104575"/>
              <a:gd name="connsiteY3" fmla="*/ 6858000 h 6858000"/>
              <a:gd name="connsiteX4" fmla="*/ 0 w 2104575"/>
              <a:gd name="connsiteY4" fmla="*/ 0 h 6858000"/>
              <a:gd name="connsiteX0" fmla="*/ 0 w 2104575"/>
              <a:gd name="connsiteY0" fmla="*/ 0 h 6860381"/>
              <a:gd name="connsiteX1" fmla="*/ 2104575 w 2104575"/>
              <a:gd name="connsiteY1" fmla="*/ 0 h 6860381"/>
              <a:gd name="connsiteX2" fmla="*/ 645970 w 2104575"/>
              <a:gd name="connsiteY2" fmla="*/ 6860381 h 6860381"/>
              <a:gd name="connsiteX3" fmla="*/ 0 w 2104575"/>
              <a:gd name="connsiteY3" fmla="*/ 6858000 h 6860381"/>
              <a:gd name="connsiteX4" fmla="*/ 0 w 2104575"/>
              <a:gd name="connsiteY4" fmla="*/ 0 h 68603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4575" h="6860381">
                <a:moveTo>
                  <a:pt x="0" y="0"/>
                </a:moveTo>
                <a:lnTo>
                  <a:pt x="2104575" y="0"/>
                </a:lnTo>
                <a:lnTo>
                  <a:pt x="645970" y="6860381"/>
                </a:lnTo>
                <a:lnTo>
                  <a:pt x="0" y="6858000"/>
                </a:lnTo>
                <a:lnTo>
                  <a:pt x="0" y="0"/>
                </a:lnTo>
                <a:close/>
              </a:path>
            </a:pathLst>
          </a:custGeom>
          <a:gradFill flip="none" rotWithShape="1">
            <a:gsLst>
              <a:gs pos="0">
                <a:srgbClr val="00A5E2"/>
              </a:gs>
              <a:gs pos="50000">
                <a:srgbClr val="00A5E2"/>
              </a:gs>
              <a:gs pos="84000">
                <a:schemeClr val="accent2">
                  <a:alpha val="0"/>
                </a:schemeClr>
              </a:gs>
            </a:gsLst>
            <a:lin ang="2700000" scaled="1"/>
            <a:tileRect/>
          </a:gradFill>
          <a:ln w="9525" algn="ctr">
            <a:noFill/>
            <a:miter lim="800000"/>
            <a:headEnd/>
            <a:tailEnd/>
          </a:ln>
          <a:effectLst/>
        </p:spPr>
        <p:txBody>
          <a:bodyPr vert="horz" wrap="square" lIns="68589" tIns="34294" rIns="68589" bIns="34294" numCol="1" rtlCol="0" anchor="ctr" anchorCtr="0" compatLnSpc="1">
            <a:prstTxWarp prst="textNoShape">
              <a:avLst/>
            </a:prstTxWarp>
          </a:bodyPr>
          <a:lstStyle/>
          <a:p>
            <a:pPr algn="ctr"/>
            <a:endParaRPr lang="en-US" sz="1350" dirty="0" err="1"/>
          </a:p>
        </p:txBody>
      </p:sp>
      <p:sp>
        <p:nvSpPr>
          <p:cNvPr id="2" name="Title 1"/>
          <p:cNvSpPr>
            <a:spLocks noGrp="1"/>
          </p:cNvSpPr>
          <p:nvPr>
            <p:ph type="title"/>
          </p:nvPr>
        </p:nvSpPr>
        <p:spPr bwMode="black">
          <a:xfrm>
            <a:off x="5009443" y="2989334"/>
            <a:ext cx="3375439" cy="1440753"/>
          </a:xfrm>
        </p:spPr>
        <p:txBody>
          <a:bodyPr anchor="t"/>
          <a:lstStyle>
            <a:lvl1pPr algn="l">
              <a:defRPr sz="3600" i="1">
                <a:solidFill>
                  <a:schemeClr val="bg1"/>
                </a:solidFill>
              </a:defRPr>
            </a:lvl1pPr>
          </a:lstStyle>
          <a:p>
            <a:r>
              <a:rPr lang="en-US" dirty="0"/>
              <a:t>Click to edit Master title style</a:t>
            </a:r>
          </a:p>
        </p:txBody>
      </p:sp>
      <p:sp>
        <p:nvSpPr>
          <p:cNvPr id="3" name="Date Placeholder 2"/>
          <p:cNvSpPr>
            <a:spLocks noGrp="1"/>
          </p:cNvSpPr>
          <p:nvPr>
            <p:ph type="dt" sz="half" idx="10"/>
          </p:nvPr>
        </p:nvSpPr>
        <p:spPr bwMode="gray"/>
        <p:txBody>
          <a:bodyPr/>
          <a:lstStyle/>
          <a:p>
            <a:fld id="{C3EEA1C8-01D8-425A-A6D4-3F84A8A0D18C}" type="datetime1">
              <a:rPr lang="en-US" smtClean="0"/>
              <a:t>6/23/2021</a:t>
            </a:fld>
            <a:endParaRPr lang="en-US" dirty="0"/>
          </a:p>
        </p:txBody>
      </p:sp>
      <p:sp>
        <p:nvSpPr>
          <p:cNvPr id="4" name="Footer Placeholder 3"/>
          <p:cNvSpPr>
            <a:spLocks noGrp="1"/>
          </p:cNvSpPr>
          <p:nvPr>
            <p:ph type="ftr" sz="quarter" idx="11"/>
          </p:nvPr>
        </p:nvSpPr>
        <p:spPr bwMode="gray"/>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vl6pPr>
              <a:defRPr>
                <a:solidFill>
                  <a:schemeClr val="bg1"/>
                </a:solidFill>
              </a:defRPr>
            </a:lvl6pPr>
            <a:lvl7pPr>
              <a:defRPr>
                <a:solidFill>
                  <a:schemeClr val="bg1"/>
                </a:solidFill>
              </a:defRPr>
            </a:lvl7pPr>
            <a:lvl8pPr>
              <a:defRPr>
                <a:solidFill>
                  <a:schemeClr val="bg1"/>
                </a:solidFill>
              </a:defRPr>
            </a:lvl8pPr>
            <a:lvl9pPr>
              <a:defRPr>
                <a:solidFill>
                  <a:schemeClr val="bg1"/>
                </a:solidFill>
              </a:defRPr>
            </a:lvl9pPr>
          </a:lstStyle>
          <a:p>
            <a:r>
              <a:rPr lang="en-US" dirty="0"/>
              <a:t>/// Bayer 16:9 Template 2010 /// November 2017</a:t>
            </a:r>
          </a:p>
        </p:txBody>
      </p:sp>
      <p:sp>
        <p:nvSpPr>
          <p:cNvPr id="5" name="Slide Number Placeholder 4"/>
          <p:cNvSpPr>
            <a:spLocks noGrp="1"/>
          </p:cNvSpPr>
          <p:nvPr>
            <p:ph type="sldNum" sz="quarter" idx="12"/>
          </p:nvPr>
        </p:nvSpPr>
        <p:spPr bwMode="gray"/>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vl6pPr>
              <a:defRPr>
                <a:solidFill>
                  <a:schemeClr val="bg1"/>
                </a:solidFill>
              </a:defRPr>
            </a:lvl6pPr>
            <a:lvl7pPr>
              <a:defRPr>
                <a:solidFill>
                  <a:schemeClr val="bg1"/>
                </a:solidFill>
              </a:defRPr>
            </a:lvl7pPr>
            <a:lvl8pPr>
              <a:defRPr>
                <a:solidFill>
                  <a:schemeClr val="bg1"/>
                </a:solidFill>
              </a:defRPr>
            </a:lvl8pPr>
            <a:lvl9pPr>
              <a:defRPr>
                <a:solidFill>
                  <a:schemeClr val="bg1"/>
                </a:solidFill>
              </a:defRPr>
            </a:lvl9pPr>
          </a:lstStyle>
          <a:p>
            <a:fld id="{EEAD9179-7A6B-4268-BEB2-F3B8EB06115B}" type="slidenum">
              <a:rPr lang="en-US" smtClean="0"/>
              <a:pPr/>
              <a:t>‹#›</a:t>
            </a:fld>
            <a:endParaRPr lang="en-US" dirty="0"/>
          </a:p>
        </p:txBody>
      </p:sp>
      <p:sp>
        <p:nvSpPr>
          <p:cNvPr id="26" name="Subtitle 2"/>
          <p:cNvSpPr>
            <a:spLocks noGrp="1"/>
          </p:cNvSpPr>
          <p:nvPr>
            <p:ph type="subTitle" idx="1"/>
          </p:nvPr>
        </p:nvSpPr>
        <p:spPr bwMode="black">
          <a:xfrm>
            <a:off x="1426828" y="2134650"/>
            <a:ext cx="3375439" cy="720000"/>
          </a:xfrm>
        </p:spPr>
        <p:txBody>
          <a:bodyPr anchor="b"/>
          <a:lstStyle>
            <a:lvl1pPr marL="0" indent="0" algn="r">
              <a:buNone/>
              <a:defRPr sz="1800" b="1">
                <a:solidFill>
                  <a:schemeClr val="accent1"/>
                </a:solidFill>
              </a:defRPr>
            </a:lvl1pPr>
            <a:lvl2pPr marL="0" indent="0" algn="l">
              <a:buNone/>
              <a:defRPr sz="1800" b="1">
                <a:solidFill>
                  <a:schemeClr val="accent1"/>
                </a:solidFill>
              </a:defRPr>
            </a:lvl2pPr>
            <a:lvl3pPr marL="0" indent="0" algn="l">
              <a:buNone/>
              <a:defRPr sz="1800" b="1">
                <a:solidFill>
                  <a:schemeClr val="accent1"/>
                </a:solidFill>
              </a:defRPr>
            </a:lvl3pPr>
            <a:lvl4pPr marL="0" indent="0" algn="l">
              <a:buNone/>
              <a:defRPr sz="1800" b="1">
                <a:solidFill>
                  <a:schemeClr val="accent1"/>
                </a:solidFill>
              </a:defRPr>
            </a:lvl4pPr>
            <a:lvl5pPr marL="0" indent="0" algn="l">
              <a:buNone/>
              <a:defRPr sz="1800" b="1">
                <a:solidFill>
                  <a:schemeClr val="accent1"/>
                </a:solidFill>
              </a:defRPr>
            </a:lvl5pPr>
            <a:lvl6pPr marL="0" indent="0" algn="l">
              <a:buNone/>
              <a:defRPr sz="1800" b="1">
                <a:solidFill>
                  <a:schemeClr val="accent1"/>
                </a:solidFill>
              </a:defRPr>
            </a:lvl6pPr>
            <a:lvl7pPr marL="0" indent="0" algn="l">
              <a:buNone/>
              <a:defRPr sz="1800" b="1">
                <a:solidFill>
                  <a:schemeClr val="accent1"/>
                </a:solidFill>
              </a:defRPr>
            </a:lvl7pPr>
            <a:lvl8pPr marL="0" indent="0" algn="l">
              <a:buNone/>
              <a:defRPr sz="1800" b="1">
                <a:solidFill>
                  <a:schemeClr val="accent1"/>
                </a:solidFill>
              </a:defRPr>
            </a:lvl8pPr>
            <a:lvl9pPr marL="0" indent="0" algn="l">
              <a:buNone/>
              <a:defRPr sz="1800" b="1">
                <a:solidFill>
                  <a:schemeClr val="accent1"/>
                </a:solidFill>
              </a:defRPr>
            </a:lvl9pPr>
          </a:lstStyle>
          <a:p>
            <a:pPr lvl="0"/>
            <a:r>
              <a:rPr lang="en-US" dirty="0"/>
              <a:t>Click to edit Master subtitle style</a:t>
            </a:r>
          </a:p>
        </p:txBody>
      </p:sp>
    </p:spTree>
    <p:extLst>
      <p:ext uri="{BB962C8B-B14F-4D97-AF65-F5344CB8AC3E}">
        <p14:creationId xmlns:p14="http://schemas.microsoft.com/office/powerpoint/2010/main" val="2868939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Chapter 3">
    <p:spTree>
      <p:nvGrpSpPr>
        <p:cNvPr id="1" name=""/>
        <p:cNvGrpSpPr/>
        <p:nvPr/>
      </p:nvGrpSpPr>
      <p:grpSpPr>
        <a:xfrm>
          <a:off x="0" y="0"/>
          <a:ext cx="0" cy="0"/>
          <a:chOff x="0" y="0"/>
          <a:chExt cx="0" cy="0"/>
        </a:xfrm>
      </p:grpSpPr>
      <p:sp>
        <p:nvSpPr>
          <p:cNvPr id="6" name="Freeform 5"/>
          <p:cNvSpPr/>
          <p:nvPr/>
        </p:nvSpPr>
        <p:spPr bwMode="ltGray">
          <a:xfrm>
            <a:off x="0" y="1"/>
            <a:ext cx="1578637" cy="6860381"/>
          </a:xfrm>
          <a:custGeom>
            <a:avLst/>
            <a:gdLst>
              <a:gd name="connsiteX0" fmla="*/ 0 w 2104575"/>
              <a:gd name="connsiteY0" fmla="*/ 0 h 6858000"/>
              <a:gd name="connsiteX1" fmla="*/ 2104575 w 2104575"/>
              <a:gd name="connsiteY1" fmla="*/ 0 h 6858000"/>
              <a:gd name="connsiteX2" fmla="*/ 1507982 w 2104575"/>
              <a:gd name="connsiteY2" fmla="*/ 6858000 h 6858000"/>
              <a:gd name="connsiteX3" fmla="*/ 762994 w 2104575"/>
              <a:gd name="connsiteY3" fmla="*/ 6858000 h 6858000"/>
              <a:gd name="connsiteX4" fmla="*/ 195843 w 2104575"/>
              <a:gd name="connsiteY4" fmla="*/ 6858000 h 6858000"/>
              <a:gd name="connsiteX5" fmla="*/ 0 w 2104575"/>
              <a:gd name="connsiteY5" fmla="*/ 6858000 h 6858000"/>
              <a:gd name="connsiteX6" fmla="*/ 0 w 2104575"/>
              <a:gd name="connsiteY6" fmla="*/ 0 h 6858000"/>
              <a:gd name="connsiteX0" fmla="*/ 0 w 2104575"/>
              <a:gd name="connsiteY0" fmla="*/ 0 h 6858000"/>
              <a:gd name="connsiteX1" fmla="*/ 2104575 w 2104575"/>
              <a:gd name="connsiteY1" fmla="*/ 0 h 6858000"/>
              <a:gd name="connsiteX2" fmla="*/ 1507982 w 2104575"/>
              <a:gd name="connsiteY2" fmla="*/ 6858000 h 6858000"/>
              <a:gd name="connsiteX3" fmla="*/ 762994 w 2104575"/>
              <a:gd name="connsiteY3" fmla="*/ 6858000 h 6858000"/>
              <a:gd name="connsiteX4" fmla="*/ 0 w 2104575"/>
              <a:gd name="connsiteY4" fmla="*/ 6858000 h 6858000"/>
              <a:gd name="connsiteX5" fmla="*/ 0 w 2104575"/>
              <a:gd name="connsiteY5" fmla="*/ 0 h 6858000"/>
              <a:gd name="connsiteX0" fmla="*/ 0 w 2104575"/>
              <a:gd name="connsiteY0" fmla="*/ 0 h 6858000"/>
              <a:gd name="connsiteX1" fmla="*/ 2104575 w 2104575"/>
              <a:gd name="connsiteY1" fmla="*/ 0 h 6858000"/>
              <a:gd name="connsiteX2" fmla="*/ 1507982 w 2104575"/>
              <a:gd name="connsiteY2" fmla="*/ 6858000 h 6858000"/>
              <a:gd name="connsiteX3" fmla="*/ 0 w 2104575"/>
              <a:gd name="connsiteY3" fmla="*/ 6858000 h 6858000"/>
              <a:gd name="connsiteX4" fmla="*/ 0 w 2104575"/>
              <a:gd name="connsiteY4" fmla="*/ 0 h 6858000"/>
              <a:gd name="connsiteX0" fmla="*/ 0 w 2104575"/>
              <a:gd name="connsiteY0" fmla="*/ 0 h 6860381"/>
              <a:gd name="connsiteX1" fmla="*/ 2104575 w 2104575"/>
              <a:gd name="connsiteY1" fmla="*/ 0 h 6860381"/>
              <a:gd name="connsiteX2" fmla="*/ 645970 w 2104575"/>
              <a:gd name="connsiteY2" fmla="*/ 6860381 h 6860381"/>
              <a:gd name="connsiteX3" fmla="*/ 0 w 2104575"/>
              <a:gd name="connsiteY3" fmla="*/ 6858000 h 6860381"/>
              <a:gd name="connsiteX4" fmla="*/ 0 w 2104575"/>
              <a:gd name="connsiteY4" fmla="*/ 0 h 68603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4575" h="6860381">
                <a:moveTo>
                  <a:pt x="0" y="0"/>
                </a:moveTo>
                <a:lnTo>
                  <a:pt x="2104575" y="0"/>
                </a:lnTo>
                <a:lnTo>
                  <a:pt x="645970" y="6860381"/>
                </a:lnTo>
                <a:lnTo>
                  <a:pt x="0" y="6858000"/>
                </a:lnTo>
                <a:lnTo>
                  <a:pt x="0" y="0"/>
                </a:lnTo>
                <a:close/>
              </a:path>
            </a:pathLst>
          </a:custGeom>
          <a:gradFill flip="none" rotWithShape="1">
            <a:gsLst>
              <a:gs pos="0">
                <a:srgbClr val="74C713"/>
              </a:gs>
              <a:gs pos="50000">
                <a:srgbClr val="74C713"/>
              </a:gs>
              <a:gs pos="84000">
                <a:srgbClr val="74C713">
                  <a:alpha val="0"/>
                </a:srgbClr>
              </a:gs>
            </a:gsLst>
            <a:lin ang="2700000" scaled="1"/>
            <a:tileRect/>
          </a:gradFill>
          <a:ln w="9525" algn="ctr">
            <a:noFill/>
            <a:miter lim="800000"/>
            <a:headEnd/>
            <a:tailEnd/>
          </a:ln>
          <a:effectLst/>
        </p:spPr>
        <p:txBody>
          <a:bodyPr vert="horz" wrap="square" lIns="68589" tIns="34294" rIns="68589" bIns="34294" numCol="1" rtlCol="0" anchor="ctr" anchorCtr="0" compatLnSpc="1">
            <a:prstTxWarp prst="textNoShape">
              <a:avLst/>
            </a:prstTxWarp>
          </a:bodyPr>
          <a:lstStyle/>
          <a:p>
            <a:pPr algn="ctr"/>
            <a:endParaRPr lang="en-US" sz="1350" dirty="0" err="1"/>
          </a:p>
        </p:txBody>
      </p:sp>
      <p:sp>
        <p:nvSpPr>
          <p:cNvPr id="2" name="Title 1"/>
          <p:cNvSpPr>
            <a:spLocks noGrp="1"/>
          </p:cNvSpPr>
          <p:nvPr>
            <p:ph type="title"/>
          </p:nvPr>
        </p:nvSpPr>
        <p:spPr bwMode="black">
          <a:xfrm>
            <a:off x="3641232" y="1462159"/>
            <a:ext cx="3375439" cy="1440753"/>
          </a:xfrm>
        </p:spPr>
        <p:txBody>
          <a:bodyPr anchor="b"/>
          <a:lstStyle>
            <a:lvl1pPr algn="l">
              <a:defRPr sz="3600" i="1">
                <a:solidFill>
                  <a:schemeClr val="bg1"/>
                </a:solidFill>
              </a:defRPr>
            </a:lvl1pPr>
          </a:lstStyle>
          <a:p>
            <a:r>
              <a:rPr lang="en-US" dirty="0"/>
              <a:t>Click to edit Master title style</a:t>
            </a:r>
          </a:p>
        </p:txBody>
      </p:sp>
      <p:sp>
        <p:nvSpPr>
          <p:cNvPr id="3" name="Date Placeholder 2"/>
          <p:cNvSpPr>
            <a:spLocks noGrp="1"/>
          </p:cNvSpPr>
          <p:nvPr>
            <p:ph type="dt" sz="half" idx="10"/>
          </p:nvPr>
        </p:nvSpPr>
        <p:spPr bwMode="gray"/>
        <p:txBody>
          <a:bodyPr/>
          <a:lstStyle/>
          <a:p>
            <a:fld id="{279AF59B-EAF7-4220-9106-784D0977A964}" type="datetime1">
              <a:rPr lang="en-US" smtClean="0"/>
              <a:t>6/23/2021</a:t>
            </a:fld>
            <a:endParaRPr lang="en-US" dirty="0"/>
          </a:p>
        </p:txBody>
      </p:sp>
      <p:sp>
        <p:nvSpPr>
          <p:cNvPr id="4" name="Footer Placeholder 3"/>
          <p:cNvSpPr>
            <a:spLocks noGrp="1"/>
          </p:cNvSpPr>
          <p:nvPr>
            <p:ph type="ftr" sz="quarter" idx="11"/>
          </p:nvPr>
        </p:nvSpPr>
        <p:spPr bwMode="gray"/>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vl6pPr>
              <a:defRPr>
                <a:solidFill>
                  <a:schemeClr val="bg1"/>
                </a:solidFill>
              </a:defRPr>
            </a:lvl6pPr>
            <a:lvl7pPr>
              <a:defRPr>
                <a:solidFill>
                  <a:schemeClr val="bg1"/>
                </a:solidFill>
              </a:defRPr>
            </a:lvl7pPr>
            <a:lvl8pPr>
              <a:defRPr>
                <a:solidFill>
                  <a:schemeClr val="bg1"/>
                </a:solidFill>
              </a:defRPr>
            </a:lvl8pPr>
            <a:lvl9pPr>
              <a:defRPr>
                <a:solidFill>
                  <a:schemeClr val="bg1"/>
                </a:solidFill>
              </a:defRPr>
            </a:lvl9pPr>
          </a:lstStyle>
          <a:p>
            <a:r>
              <a:rPr lang="en-US" dirty="0"/>
              <a:t>/// Bayer 16:9 Template 2010 /// November 2017</a:t>
            </a:r>
          </a:p>
        </p:txBody>
      </p:sp>
      <p:sp>
        <p:nvSpPr>
          <p:cNvPr id="5" name="Slide Number Placeholder 4"/>
          <p:cNvSpPr>
            <a:spLocks noGrp="1"/>
          </p:cNvSpPr>
          <p:nvPr>
            <p:ph type="sldNum" sz="quarter" idx="12"/>
          </p:nvPr>
        </p:nvSpPr>
        <p:spPr bwMode="gray"/>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vl6pPr>
              <a:defRPr>
                <a:solidFill>
                  <a:schemeClr val="bg1"/>
                </a:solidFill>
              </a:defRPr>
            </a:lvl6pPr>
            <a:lvl7pPr>
              <a:defRPr>
                <a:solidFill>
                  <a:schemeClr val="bg1"/>
                </a:solidFill>
              </a:defRPr>
            </a:lvl7pPr>
            <a:lvl8pPr>
              <a:defRPr>
                <a:solidFill>
                  <a:schemeClr val="bg1"/>
                </a:solidFill>
              </a:defRPr>
            </a:lvl8pPr>
            <a:lvl9pPr>
              <a:defRPr>
                <a:solidFill>
                  <a:schemeClr val="bg1"/>
                </a:solidFill>
              </a:defRPr>
            </a:lvl9pPr>
          </a:lstStyle>
          <a:p>
            <a:fld id="{EEAD9179-7A6B-4268-BEB2-F3B8EB06115B}" type="slidenum">
              <a:rPr lang="en-US" smtClean="0"/>
              <a:pPr/>
              <a:t>‹#›</a:t>
            </a:fld>
            <a:endParaRPr lang="en-US" dirty="0"/>
          </a:p>
        </p:txBody>
      </p:sp>
      <p:sp>
        <p:nvSpPr>
          <p:cNvPr id="48" name="Subtitle 2"/>
          <p:cNvSpPr>
            <a:spLocks noGrp="1"/>
          </p:cNvSpPr>
          <p:nvPr>
            <p:ph type="subTitle" idx="1"/>
          </p:nvPr>
        </p:nvSpPr>
        <p:spPr bwMode="black">
          <a:xfrm>
            <a:off x="5292450" y="3064854"/>
            <a:ext cx="3375439" cy="720000"/>
          </a:xfrm>
        </p:spPr>
        <p:txBody>
          <a:bodyPr anchor="t"/>
          <a:lstStyle>
            <a:lvl1pPr marL="0" indent="0" algn="l">
              <a:buNone/>
              <a:defRPr sz="1800" b="1">
                <a:solidFill>
                  <a:schemeClr val="accent3"/>
                </a:solidFill>
              </a:defRPr>
            </a:lvl1pPr>
            <a:lvl2pPr marL="0" indent="0" algn="l">
              <a:buNone/>
              <a:defRPr sz="1800" b="1">
                <a:solidFill>
                  <a:schemeClr val="accent3"/>
                </a:solidFill>
              </a:defRPr>
            </a:lvl2pPr>
            <a:lvl3pPr marL="0" indent="0" algn="l">
              <a:buNone/>
              <a:defRPr sz="1800" b="1">
                <a:solidFill>
                  <a:schemeClr val="accent3"/>
                </a:solidFill>
              </a:defRPr>
            </a:lvl3pPr>
            <a:lvl4pPr marL="0" indent="0" algn="l">
              <a:buNone/>
              <a:defRPr sz="1800" b="1">
                <a:solidFill>
                  <a:schemeClr val="accent3"/>
                </a:solidFill>
              </a:defRPr>
            </a:lvl4pPr>
            <a:lvl5pPr marL="0" indent="0" algn="l">
              <a:buNone/>
              <a:defRPr sz="1800" b="1">
                <a:solidFill>
                  <a:schemeClr val="accent3"/>
                </a:solidFill>
              </a:defRPr>
            </a:lvl5pPr>
            <a:lvl6pPr marL="0" indent="0" algn="l">
              <a:buNone/>
              <a:defRPr sz="1800" b="1">
                <a:solidFill>
                  <a:schemeClr val="accent3"/>
                </a:solidFill>
              </a:defRPr>
            </a:lvl6pPr>
            <a:lvl7pPr marL="0" indent="0" algn="l">
              <a:buNone/>
              <a:defRPr sz="1800" b="1">
                <a:solidFill>
                  <a:schemeClr val="accent3"/>
                </a:solidFill>
              </a:defRPr>
            </a:lvl7pPr>
            <a:lvl8pPr marL="0" indent="0" algn="l">
              <a:buNone/>
              <a:defRPr sz="1800" b="1">
                <a:solidFill>
                  <a:schemeClr val="accent3"/>
                </a:solidFill>
              </a:defRPr>
            </a:lvl8pPr>
            <a:lvl9pPr marL="0" indent="0" algn="l">
              <a:buNone/>
              <a:defRPr sz="1800" b="1">
                <a:solidFill>
                  <a:schemeClr val="accent3"/>
                </a:solidFill>
              </a:defRPr>
            </a:lvl9pPr>
          </a:lstStyle>
          <a:p>
            <a:pPr lvl="0"/>
            <a:r>
              <a:rPr lang="en-US" dirty="0"/>
              <a:t>Click to edit Master subtitle style</a:t>
            </a:r>
          </a:p>
        </p:txBody>
      </p:sp>
      <p:grpSp>
        <p:nvGrpSpPr>
          <p:cNvPr id="24" name="Group 23"/>
          <p:cNvGrpSpPr/>
          <p:nvPr/>
        </p:nvGrpSpPr>
        <p:grpSpPr bwMode="black">
          <a:xfrm>
            <a:off x="569780" y="1"/>
            <a:ext cx="3112042" cy="6858000"/>
            <a:chOff x="-13927138" y="-1074738"/>
            <a:chExt cx="4913313" cy="8121651"/>
          </a:xfrm>
          <a:solidFill>
            <a:schemeClr val="bg1"/>
          </a:solidFill>
        </p:grpSpPr>
        <p:sp>
          <p:nvSpPr>
            <p:cNvPr id="26" name="Freeform 6"/>
            <p:cNvSpPr>
              <a:spLocks/>
            </p:cNvSpPr>
            <p:nvPr userDrawn="1"/>
          </p:nvSpPr>
          <p:spPr bwMode="black">
            <a:xfrm>
              <a:off x="-13927138" y="-1074738"/>
              <a:ext cx="2947988" cy="8121651"/>
            </a:xfrm>
            <a:custGeom>
              <a:avLst/>
              <a:gdLst>
                <a:gd name="T0" fmla="*/ 9 w 1857"/>
                <a:gd name="T1" fmla="*/ 5116 h 5116"/>
                <a:gd name="T2" fmla="*/ 1857 w 1857"/>
                <a:gd name="T3" fmla="*/ 0 h 5116"/>
                <a:gd name="T4" fmla="*/ 1847 w 1857"/>
                <a:gd name="T5" fmla="*/ 0 h 5116"/>
                <a:gd name="T6" fmla="*/ 0 w 1857"/>
                <a:gd name="T7" fmla="*/ 5116 h 5116"/>
                <a:gd name="T8" fmla="*/ 9 w 1857"/>
                <a:gd name="T9" fmla="*/ 5116 h 5116"/>
              </a:gdLst>
              <a:ahLst/>
              <a:cxnLst>
                <a:cxn ang="0">
                  <a:pos x="T0" y="T1"/>
                </a:cxn>
                <a:cxn ang="0">
                  <a:pos x="T2" y="T3"/>
                </a:cxn>
                <a:cxn ang="0">
                  <a:pos x="T4" y="T5"/>
                </a:cxn>
                <a:cxn ang="0">
                  <a:pos x="T6" y="T7"/>
                </a:cxn>
                <a:cxn ang="0">
                  <a:pos x="T8" y="T9"/>
                </a:cxn>
              </a:cxnLst>
              <a:rect l="0" t="0" r="r" b="b"/>
              <a:pathLst>
                <a:path w="1857" h="5116">
                  <a:moveTo>
                    <a:pt x="9" y="5116"/>
                  </a:moveTo>
                  <a:lnTo>
                    <a:pt x="1857" y="0"/>
                  </a:lnTo>
                  <a:lnTo>
                    <a:pt x="1847" y="0"/>
                  </a:lnTo>
                  <a:lnTo>
                    <a:pt x="0" y="5116"/>
                  </a:lnTo>
                  <a:lnTo>
                    <a:pt x="9" y="5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dirty="0"/>
            </a:p>
          </p:txBody>
        </p:sp>
        <p:sp>
          <p:nvSpPr>
            <p:cNvPr id="36" name="Freeform 7"/>
            <p:cNvSpPr>
              <a:spLocks/>
            </p:cNvSpPr>
            <p:nvPr userDrawn="1"/>
          </p:nvSpPr>
          <p:spPr bwMode="black">
            <a:xfrm>
              <a:off x="-10623550" y="-1074738"/>
              <a:ext cx="1609725" cy="8121651"/>
            </a:xfrm>
            <a:custGeom>
              <a:avLst/>
              <a:gdLst>
                <a:gd name="T0" fmla="*/ 10 w 1014"/>
                <a:gd name="T1" fmla="*/ 5116 h 5116"/>
                <a:gd name="T2" fmla="*/ 1014 w 1014"/>
                <a:gd name="T3" fmla="*/ 0 h 5116"/>
                <a:gd name="T4" fmla="*/ 1004 w 1014"/>
                <a:gd name="T5" fmla="*/ 0 h 5116"/>
                <a:gd name="T6" fmla="*/ 0 w 1014"/>
                <a:gd name="T7" fmla="*/ 5116 h 5116"/>
                <a:gd name="T8" fmla="*/ 10 w 1014"/>
                <a:gd name="T9" fmla="*/ 5116 h 5116"/>
              </a:gdLst>
              <a:ahLst/>
              <a:cxnLst>
                <a:cxn ang="0">
                  <a:pos x="T0" y="T1"/>
                </a:cxn>
                <a:cxn ang="0">
                  <a:pos x="T2" y="T3"/>
                </a:cxn>
                <a:cxn ang="0">
                  <a:pos x="T4" y="T5"/>
                </a:cxn>
                <a:cxn ang="0">
                  <a:pos x="T6" y="T7"/>
                </a:cxn>
                <a:cxn ang="0">
                  <a:pos x="T8" y="T9"/>
                </a:cxn>
              </a:cxnLst>
              <a:rect l="0" t="0" r="r" b="b"/>
              <a:pathLst>
                <a:path w="1014" h="5116">
                  <a:moveTo>
                    <a:pt x="10" y="5116"/>
                  </a:moveTo>
                  <a:lnTo>
                    <a:pt x="1014" y="0"/>
                  </a:lnTo>
                  <a:lnTo>
                    <a:pt x="1004" y="0"/>
                  </a:lnTo>
                  <a:lnTo>
                    <a:pt x="0" y="5116"/>
                  </a:lnTo>
                  <a:lnTo>
                    <a:pt x="10" y="5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350" dirty="0"/>
            </a:p>
          </p:txBody>
        </p:sp>
      </p:grpSp>
    </p:spTree>
    <p:extLst>
      <p:ext uri="{BB962C8B-B14F-4D97-AF65-F5344CB8AC3E}">
        <p14:creationId xmlns:p14="http://schemas.microsoft.com/office/powerpoint/2010/main" val="10566182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ext">
    <p:spTree>
      <p:nvGrpSpPr>
        <p:cNvPr id="1" name=""/>
        <p:cNvGrpSpPr/>
        <p:nvPr/>
      </p:nvGrpSpPr>
      <p:grpSpPr>
        <a:xfrm>
          <a:off x="0" y="0"/>
          <a:ext cx="0" cy="0"/>
          <a:chOff x="0" y="0"/>
          <a:chExt cx="0" cy="0"/>
        </a:xfrm>
      </p:grpSpPr>
      <p:sp>
        <p:nvSpPr>
          <p:cNvPr id="8" name="Subtitle 2"/>
          <p:cNvSpPr>
            <a:spLocks noGrp="1"/>
          </p:cNvSpPr>
          <p:nvPr>
            <p:ph type="subTitle" idx="13"/>
          </p:nvPr>
        </p:nvSpPr>
        <p:spPr bwMode="gray">
          <a:xfrm>
            <a:off x="736462" y="1138299"/>
            <a:ext cx="8099899" cy="252000"/>
          </a:xfrm>
        </p:spPr>
        <p:txBody>
          <a:bodyPr anchor="t"/>
          <a:lstStyle>
            <a:lvl1pPr marL="0" indent="0" algn="l">
              <a:buNone/>
              <a:defRPr sz="1350">
                <a:solidFill>
                  <a:schemeClr val="accent1"/>
                </a:solidFill>
              </a:defRPr>
            </a:lvl1pPr>
            <a:lvl2pPr marL="0" indent="0" algn="l">
              <a:buNone/>
              <a:defRPr sz="1350">
                <a:solidFill>
                  <a:schemeClr val="accent1"/>
                </a:solidFill>
              </a:defRPr>
            </a:lvl2pPr>
            <a:lvl3pPr marL="0" indent="0" algn="l">
              <a:buNone/>
              <a:defRPr sz="1350">
                <a:solidFill>
                  <a:schemeClr val="accent1"/>
                </a:solidFill>
              </a:defRPr>
            </a:lvl3pPr>
            <a:lvl4pPr marL="0" indent="0" algn="l">
              <a:buNone/>
              <a:defRPr sz="1350">
                <a:solidFill>
                  <a:schemeClr val="accent1"/>
                </a:solidFill>
              </a:defRPr>
            </a:lvl4pPr>
            <a:lvl5pPr marL="0" indent="0" algn="l">
              <a:buNone/>
              <a:defRPr sz="1350">
                <a:solidFill>
                  <a:schemeClr val="accent1"/>
                </a:solidFill>
              </a:defRPr>
            </a:lvl5pPr>
            <a:lvl6pPr marL="0" indent="0" algn="l">
              <a:buNone/>
              <a:defRPr sz="1350">
                <a:solidFill>
                  <a:schemeClr val="accent1"/>
                </a:solidFill>
              </a:defRPr>
            </a:lvl6pPr>
            <a:lvl7pPr marL="0" indent="0" algn="l">
              <a:buNone/>
              <a:defRPr sz="1350">
                <a:solidFill>
                  <a:schemeClr val="accent1"/>
                </a:solidFill>
              </a:defRPr>
            </a:lvl7pPr>
            <a:lvl8pPr marL="0" indent="0" algn="l">
              <a:buNone/>
              <a:defRPr sz="1350">
                <a:solidFill>
                  <a:schemeClr val="accent1"/>
                </a:solidFill>
              </a:defRPr>
            </a:lvl8pPr>
            <a:lvl9pPr marL="0" indent="0" algn="l">
              <a:buNone/>
              <a:defRPr sz="1350">
                <a:solidFill>
                  <a:schemeClr val="accent1"/>
                </a:solidFill>
              </a:defRPr>
            </a:lvl9pPr>
          </a:lstStyle>
          <a:p>
            <a:pPr lvl="0"/>
            <a:r>
              <a:rPr lang="en-US" dirty="0"/>
              <a:t>Click to edit Master subtitle style</a:t>
            </a:r>
          </a:p>
        </p:txBody>
      </p:sp>
      <p:sp>
        <p:nvSpPr>
          <p:cNvPr id="2" name="Title 1"/>
          <p:cNvSpPr>
            <a:spLocks noGrp="1"/>
          </p:cNvSpPr>
          <p:nvPr>
            <p:ph type="title"/>
          </p:nvPr>
        </p:nvSpPr>
        <p:spPr bwMode="gray"/>
        <p:txBody>
          <a:bodyPr/>
          <a:lstStyle/>
          <a:p>
            <a:r>
              <a:rPr lang="en-US" dirty="0"/>
              <a:t>Click to edit Master title style</a:t>
            </a:r>
          </a:p>
        </p:txBody>
      </p:sp>
      <p:sp>
        <p:nvSpPr>
          <p:cNvPr id="4" name="Date Placeholder 3"/>
          <p:cNvSpPr>
            <a:spLocks noGrp="1"/>
          </p:cNvSpPr>
          <p:nvPr>
            <p:ph type="dt" sz="half" idx="10"/>
          </p:nvPr>
        </p:nvSpPr>
        <p:spPr bwMode="gray"/>
        <p:txBody>
          <a:bodyPr/>
          <a:lstStyle/>
          <a:p>
            <a:fld id="{0E1B0224-4517-433F-AA16-F29D7FECB6E7}" type="datetime1">
              <a:rPr lang="en-US" smtClean="0"/>
              <a:t>6/23/2021</a:t>
            </a:fld>
            <a:endParaRPr lang="en-US" dirty="0"/>
          </a:p>
        </p:txBody>
      </p:sp>
      <p:sp>
        <p:nvSpPr>
          <p:cNvPr id="5" name="Footer Placeholder 4"/>
          <p:cNvSpPr>
            <a:spLocks noGrp="1"/>
          </p:cNvSpPr>
          <p:nvPr>
            <p:ph type="ftr" sz="quarter" idx="11"/>
          </p:nvPr>
        </p:nvSpPr>
        <p:spPr bwMode="gray"/>
        <p:txBody>
          <a:bodyPr/>
          <a:lstStyle/>
          <a:p>
            <a:r>
              <a:rPr lang="en-US" dirty="0"/>
              <a:t>/// Bayer 16:9 Template 2010 /// November 2017</a:t>
            </a:r>
          </a:p>
        </p:txBody>
      </p:sp>
      <p:sp>
        <p:nvSpPr>
          <p:cNvPr id="6" name="Slide Number Placeholder 5"/>
          <p:cNvSpPr>
            <a:spLocks noGrp="1"/>
          </p:cNvSpPr>
          <p:nvPr>
            <p:ph type="sldNum" sz="quarter" idx="12"/>
          </p:nvPr>
        </p:nvSpPr>
        <p:spPr bwMode="gray"/>
        <p:txBody>
          <a:bodyPr/>
          <a:lstStyle/>
          <a:p>
            <a:fld id="{EEAD9179-7A6B-4268-BEB2-F3B8EB06115B}" type="slidenum">
              <a:rPr lang="en-US" smtClean="0"/>
              <a:t>‹#›</a:t>
            </a:fld>
            <a:endParaRPr lang="en-US" dirty="0"/>
          </a:p>
        </p:txBody>
      </p:sp>
      <p:sp>
        <p:nvSpPr>
          <p:cNvPr id="11" name="Text Placeholder 10"/>
          <p:cNvSpPr>
            <a:spLocks noGrp="1"/>
          </p:cNvSpPr>
          <p:nvPr>
            <p:ph type="body" sz="quarter" idx="14"/>
          </p:nvPr>
        </p:nvSpPr>
        <p:spPr bwMode="gray">
          <a:xfrm>
            <a:off x="735307" y="1732751"/>
            <a:ext cx="8101054" cy="4752000"/>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7179456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ext (2)">
    <p:spTree>
      <p:nvGrpSpPr>
        <p:cNvPr id="1" name=""/>
        <p:cNvGrpSpPr/>
        <p:nvPr/>
      </p:nvGrpSpPr>
      <p:grpSpPr>
        <a:xfrm>
          <a:off x="0" y="0"/>
          <a:ext cx="0" cy="0"/>
          <a:chOff x="0" y="0"/>
          <a:chExt cx="0" cy="0"/>
        </a:xfrm>
      </p:grpSpPr>
      <p:sp>
        <p:nvSpPr>
          <p:cNvPr id="8" name="Subtitle 2"/>
          <p:cNvSpPr>
            <a:spLocks noGrp="1"/>
          </p:cNvSpPr>
          <p:nvPr>
            <p:ph type="subTitle" idx="13"/>
          </p:nvPr>
        </p:nvSpPr>
        <p:spPr bwMode="gray">
          <a:xfrm>
            <a:off x="736462" y="1138299"/>
            <a:ext cx="8099391" cy="252000"/>
          </a:xfrm>
        </p:spPr>
        <p:txBody>
          <a:bodyPr anchor="t"/>
          <a:lstStyle>
            <a:lvl1pPr marL="0" indent="0" algn="l">
              <a:buNone/>
              <a:defRPr sz="1350">
                <a:solidFill>
                  <a:schemeClr val="accent1"/>
                </a:solidFill>
              </a:defRPr>
            </a:lvl1pPr>
            <a:lvl2pPr marL="0" indent="0" algn="l">
              <a:buNone/>
              <a:defRPr sz="1350">
                <a:solidFill>
                  <a:schemeClr val="accent1"/>
                </a:solidFill>
              </a:defRPr>
            </a:lvl2pPr>
            <a:lvl3pPr marL="0" indent="0" algn="l">
              <a:buNone/>
              <a:defRPr sz="1350">
                <a:solidFill>
                  <a:schemeClr val="accent1"/>
                </a:solidFill>
              </a:defRPr>
            </a:lvl3pPr>
            <a:lvl4pPr marL="0" indent="0" algn="l">
              <a:buNone/>
              <a:defRPr sz="1350">
                <a:solidFill>
                  <a:schemeClr val="accent1"/>
                </a:solidFill>
              </a:defRPr>
            </a:lvl4pPr>
            <a:lvl5pPr marL="0" indent="0" algn="l">
              <a:buNone/>
              <a:defRPr sz="1350">
                <a:solidFill>
                  <a:schemeClr val="accent1"/>
                </a:solidFill>
              </a:defRPr>
            </a:lvl5pPr>
            <a:lvl6pPr marL="0" indent="0" algn="l">
              <a:buNone/>
              <a:defRPr sz="1350">
                <a:solidFill>
                  <a:schemeClr val="accent1"/>
                </a:solidFill>
              </a:defRPr>
            </a:lvl6pPr>
            <a:lvl7pPr marL="0" indent="0" algn="l">
              <a:buNone/>
              <a:defRPr sz="1350">
                <a:solidFill>
                  <a:schemeClr val="accent1"/>
                </a:solidFill>
              </a:defRPr>
            </a:lvl7pPr>
            <a:lvl8pPr marL="0" indent="0" algn="l">
              <a:buNone/>
              <a:defRPr sz="1350">
                <a:solidFill>
                  <a:schemeClr val="accent1"/>
                </a:solidFill>
              </a:defRPr>
            </a:lvl8pPr>
            <a:lvl9pPr marL="0" indent="0" algn="l">
              <a:buNone/>
              <a:defRPr sz="1350">
                <a:solidFill>
                  <a:schemeClr val="accent1"/>
                </a:solidFill>
              </a:defRPr>
            </a:lvl9pPr>
          </a:lstStyle>
          <a:p>
            <a:pPr lvl="0"/>
            <a:r>
              <a:rPr lang="en-US" dirty="0"/>
              <a:t>Click to edit Master subtitle style</a:t>
            </a:r>
          </a:p>
        </p:txBody>
      </p:sp>
      <p:sp>
        <p:nvSpPr>
          <p:cNvPr id="2" name="Title 1"/>
          <p:cNvSpPr>
            <a:spLocks noGrp="1"/>
          </p:cNvSpPr>
          <p:nvPr>
            <p:ph type="title"/>
          </p:nvPr>
        </p:nvSpPr>
        <p:spPr bwMode="gray"/>
        <p:txBody>
          <a:bodyPr/>
          <a:lstStyle/>
          <a:p>
            <a:r>
              <a:rPr lang="en-US" dirty="0"/>
              <a:t>Click to edit Master title style</a:t>
            </a:r>
          </a:p>
        </p:txBody>
      </p:sp>
      <p:sp>
        <p:nvSpPr>
          <p:cNvPr id="4" name="Date Placeholder 3"/>
          <p:cNvSpPr>
            <a:spLocks noGrp="1"/>
          </p:cNvSpPr>
          <p:nvPr>
            <p:ph type="dt" sz="half" idx="10"/>
          </p:nvPr>
        </p:nvSpPr>
        <p:spPr bwMode="gray"/>
        <p:txBody>
          <a:bodyPr/>
          <a:lstStyle/>
          <a:p>
            <a:fld id="{9423513A-9DCC-4059-994E-2BF5757B0222}" type="datetime1">
              <a:rPr lang="en-US" smtClean="0"/>
              <a:t>6/23/2021</a:t>
            </a:fld>
            <a:endParaRPr lang="en-US" dirty="0"/>
          </a:p>
        </p:txBody>
      </p:sp>
      <p:sp>
        <p:nvSpPr>
          <p:cNvPr id="5" name="Footer Placeholder 4"/>
          <p:cNvSpPr>
            <a:spLocks noGrp="1"/>
          </p:cNvSpPr>
          <p:nvPr>
            <p:ph type="ftr" sz="quarter" idx="11"/>
          </p:nvPr>
        </p:nvSpPr>
        <p:spPr bwMode="gray"/>
        <p:txBody>
          <a:bodyPr/>
          <a:lstStyle/>
          <a:p>
            <a:r>
              <a:rPr lang="en-US" dirty="0"/>
              <a:t>/// Bayer 16:9 Template 2010 /// November 2017</a:t>
            </a:r>
          </a:p>
        </p:txBody>
      </p:sp>
      <p:sp>
        <p:nvSpPr>
          <p:cNvPr id="6" name="Slide Number Placeholder 5"/>
          <p:cNvSpPr>
            <a:spLocks noGrp="1"/>
          </p:cNvSpPr>
          <p:nvPr>
            <p:ph type="sldNum" sz="quarter" idx="12"/>
          </p:nvPr>
        </p:nvSpPr>
        <p:spPr bwMode="gray"/>
        <p:txBody>
          <a:bodyPr/>
          <a:lstStyle/>
          <a:p>
            <a:fld id="{EEAD9179-7A6B-4268-BEB2-F3B8EB06115B}" type="slidenum">
              <a:rPr lang="en-US" smtClean="0"/>
              <a:t>‹#›</a:t>
            </a:fld>
            <a:endParaRPr lang="en-US" dirty="0"/>
          </a:p>
        </p:txBody>
      </p:sp>
      <p:sp>
        <p:nvSpPr>
          <p:cNvPr id="11" name="Text Placeholder 10 (left)"/>
          <p:cNvSpPr>
            <a:spLocks noGrp="1"/>
          </p:cNvSpPr>
          <p:nvPr>
            <p:ph type="body" sz="quarter" idx="14"/>
          </p:nvPr>
        </p:nvSpPr>
        <p:spPr bwMode="gray">
          <a:xfrm>
            <a:off x="735308" y="1732750"/>
            <a:ext cx="3915510" cy="4752001"/>
          </a:xfrm>
        </p:spPr>
        <p:txBody>
          <a:bodyPr/>
          <a:lstStyle>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10 (right)"/>
          <p:cNvSpPr>
            <a:spLocks noGrp="1"/>
          </p:cNvSpPr>
          <p:nvPr>
            <p:ph type="body" sz="quarter" idx="15"/>
          </p:nvPr>
        </p:nvSpPr>
        <p:spPr bwMode="gray">
          <a:xfrm>
            <a:off x="4920343" y="1732750"/>
            <a:ext cx="3915510" cy="4752001"/>
          </a:xfrm>
        </p:spPr>
        <p:txBody>
          <a:bodyPr/>
          <a:lstStyle>
            <a:lvl1pPr>
              <a:defRPr/>
            </a:lvl1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1504640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ext (2) &amp; Images (2)">
    <p:spTree>
      <p:nvGrpSpPr>
        <p:cNvPr id="1" name=""/>
        <p:cNvGrpSpPr/>
        <p:nvPr/>
      </p:nvGrpSpPr>
      <p:grpSpPr>
        <a:xfrm>
          <a:off x="0" y="0"/>
          <a:ext cx="0" cy="0"/>
          <a:chOff x="0" y="0"/>
          <a:chExt cx="0" cy="0"/>
        </a:xfrm>
      </p:grpSpPr>
      <p:sp>
        <p:nvSpPr>
          <p:cNvPr id="8" name="Subtitle 2"/>
          <p:cNvSpPr>
            <a:spLocks noGrp="1"/>
          </p:cNvSpPr>
          <p:nvPr>
            <p:ph type="subTitle" idx="13"/>
          </p:nvPr>
        </p:nvSpPr>
        <p:spPr bwMode="gray">
          <a:xfrm>
            <a:off x="735308" y="1138299"/>
            <a:ext cx="8100632" cy="252000"/>
          </a:xfrm>
        </p:spPr>
        <p:txBody>
          <a:bodyPr anchor="t"/>
          <a:lstStyle>
            <a:lvl1pPr marL="0" indent="0" algn="l">
              <a:buNone/>
              <a:defRPr sz="1350">
                <a:solidFill>
                  <a:schemeClr val="accent1"/>
                </a:solidFill>
              </a:defRPr>
            </a:lvl1pPr>
            <a:lvl2pPr marL="0" indent="0" algn="l">
              <a:buNone/>
              <a:defRPr sz="1350">
                <a:solidFill>
                  <a:schemeClr val="accent1"/>
                </a:solidFill>
              </a:defRPr>
            </a:lvl2pPr>
            <a:lvl3pPr marL="0" indent="0" algn="l">
              <a:buNone/>
              <a:defRPr sz="1350">
                <a:solidFill>
                  <a:schemeClr val="accent1"/>
                </a:solidFill>
              </a:defRPr>
            </a:lvl3pPr>
            <a:lvl4pPr marL="0" indent="0" algn="l">
              <a:buNone/>
              <a:defRPr sz="1350">
                <a:solidFill>
                  <a:schemeClr val="accent1"/>
                </a:solidFill>
              </a:defRPr>
            </a:lvl4pPr>
            <a:lvl5pPr marL="0" indent="0" algn="l">
              <a:buNone/>
              <a:defRPr sz="1350">
                <a:solidFill>
                  <a:schemeClr val="accent1"/>
                </a:solidFill>
              </a:defRPr>
            </a:lvl5pPr>
            <a:lvl6pPr marL="0" indent="0" algn="l">
              <a:buNone/>
              <a:defRPr sz="1350">
                <a:solidFill>
                  <a:schemeClr val="accent1"/>
                </a:solidFill>
              </a:defRPr>
            </a:lvl6pPr>
            <a:lvl7pPr marL="0" indent="0" algn="l">
              <a:buNone/>
              <a:defRPr sz="1350">
                <a:solidFill>
                  <a:schemeClr val="accent1"/>
                </a:solidFill>
              </a:defRPr>
            </a:lvl7pPr>
            <a:lvl8pPr marL="0" indent="0" algn="l">
              <a:buNone/>
              <a:defRPr sz="1350">
                <a:solidFill>
                  <a:schemeClr val="accent1"/>
                </a:solidFill>
              </a:defRPr>
            </a:lvl8pPr>
            <a:lvl9pPr marL="0" indent="0" algn="l">
              <a:buNone/>
              <a:defRPr sz="1350">
                <a:solidFill>
                  <a:schemeClr val="accent1"/>
                </a:solidFill>
              </a:defRPr>
            </a:lvl9pPr>
          </a:lstStyle>
          <a:p>
            <a:pPr lvl="0"/>
            <a:r>
              <a:rPr lang="en-US" dirty="0"/>
              <a:t>Click to edit Master subtitle style</a:t>
            </a:r>
          </a:p>
        </p:txBody>
      </p:sp>
      <p:sp>
        <p:nvSpPr>
          <p:cNvPr id="2" name="Title 1"/>
          <p:cNvSpPr>
            <a:spLocks noGrp="1"/>
          </p:cNvSpPr>
          <p:nvPr>
            <p:ph type="title"/>
          </p:nvPr>
        </p:nvSpPr>
        <p:spPr bwMode="gray"/>
        <p:txBody>
          <a:bodyPr/>
          <a:lstStyle/>
          <a:p>
            <a:r>
              <a:rPr lang="en-US" dirty="0"/>
              <a:t>Click to edit Master title style</a:t>
            </a:r>
          </a:p>
        </p:txBody>
      </p:sp>
      <p:sp>
        <p:nvSpPr>
          <p:cNvPr id="4" name="Date Placeholder 3"/>
          <p:cNvSpPr>
            <a:spLocks noGrp="1"/>
          </p:cNvSpPr>
          <p:nvPr>
            <p:ph type="dt" sz="half" idx="10"/>
          </p:nvPr>
        </p:nvSpPr>
        <p:spPr bwMode="gray"/>
        <p:txBody>
          <a:bodyPr/>
          <a:lstStyle/>
          <a:p>
            <a:fld id="{CB8085E7-42EE-4074-B6B8-4E78A1961D24}" type="datetime1">
              <a:rPr lang="en-US" smtClean="0"/>
              <a:t>6/23/2021</a:t>
            </a:fld>
            <a:endParaRPr lang="en-US" dirty="0"/>
          </a:p>
        </p:txBody>
      </p:sp>
      <p:sp>
        <p:nvSpPr>
          <p:cNvPr id="5" name="Footer Placeholder 4"/>
          <p:cNvSpPr>
            <a:spLocks noGrp="1"/>
          </p:cNvSpPr>
          <p:nvPr>
            <p:ph type="ftr" sz="quarter" idx="11"/>
          </p:nvPr>
        </p:nvSpPr>
        <p:spPr bwMode="gray"/>
        <p:txBody>
          <a:bodyPr/>
          <a:lstStyle/>
          <a:p>
            <a:r>
              <a:rPr lang="en-US" dirty="0"/>
              <a:t>/// Bayer 16:9 Template 2010 /// November 2017</a:t>
            </a:r>
          </a:p>
        </p:txBody>
      </p:sp>
      <p:sp>
        <p:nvSpPr>
          <p:cNvPr id="6" name="Slide Number Placeholder 5"/>
          <p:cNvSpPr>
            <a:spLocks noGrp="1"/>
          </p:cNvSpPr>
          <p:nvPr>
            <p:ph type="sldNum" sz="quarter" idx="12"/>
          </p:nvPr>
        </p:nvSpPr>
        <p:spPr bwMode="gray"/>
        <p:txBody>
          <a:bodyPr/>
          <a:lstStyle/>
          <a:p>
            <a:fld id="{EEAD9179-7A6B-4268-BEB2-F3B8EB06115B}" type="slidenum">
              <a:rPr lang="en-US" smtClean="0"/>
              <a:t>‹#›</a:t>
            </a:fld>
            <a:endParaRPr lang="en-US" dirty="0"/>
          </a:p>
        </p:txBody>
      </p:sp>
      <p:sp>
        <p:nvSpPr>
          <p:cNvPr id="11" name="Text Placeholder 10 (left)"/>
          <p:cNvSpPr>
            <a:spLocks noGrp="1"/>
          </p:cNvSpPr>
          <p:nvPr>
            <p:ph type="body" sz="quarter" idx="14"/>
          </p:nvPr>
        </p:nvSpPr>
        <p:spPr bwMode="gray">
          <a:xfrm>
            <a:off x="735307" y="3892750"/>
            <a:ext cx="3915510" cy="259200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10 (right)"/>
          <p:cNvSpPr>
            <a:spLocks noGrp="1"/>
          </p:cNvSpPr>
          <p:nvPr>
            <p:ph type="body" sz="quarter" idx="15"/>
          </p:nvPr>
        </p:nvSpPr>
        <p:spPr bwMode="gray">
          <a:xfrm>
            <a:off x="4920430" y="3892750"/>
            <a:ext cx="3915510" cy="2592001"/>
          </a:xfrm>
        </p:spPr>
        <p:txBody>
          <a:bodyPr/>
          <a:lstStyle>
            <a:lvl1pPr>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Picture Placeholder 14 (left)"/>
          <p:cNvSpPr>
            <a:spLocks noGrp="1"/>
          </p:cNvSpPr>
          <p:nvPr>
            <p:ph type="pic" sz="quarter" idx="16"/>
          </p:nvPr>
        </p:nvSpPr>
        <p:spPr bwMode="gray">
          <a:xfrm>
            <a:off x="735307" y="1732750"/>
            <a:ext cx="3915510" cy="1800000"/>
          </a:xfrm>
        </p:spPr>
        <p:txBody>
          <a:bodyPr tIns="540000" anchor="ctr"/>
          <a:lstStyle>
            <a:lvl1pPr algn="ctr">
              <a:defRPr/>
            </a:lvl1pPr>
          </a:lstStyle>
          <a:p>
            <a:r>
              <a:rPr lang="en-US"/>
              <a:t>Click icon to add picture</a:t>
            </a:r>
            <a:endParaRPr lang="en-US" dirty="0"/>
          </a:p>
        </p:txBody>
      </p:sp>
      <p:sp>
        <p:nvSpPr>
          <p:cNvPr id="16" name="Picture Placeholder 14 (right)"/>
          <p:cNvSpPr>
            <a:spLocks noGrp="1"/>
          </p:cNvSpPr>
          <p:nvPr>
            <p:ph type="pic" sz="quarter" idx="17"/>
          </p:nvPr>
        </p:nvSpPr>
        <p:spPr bwMode="gray">
          <a:xfrm>
            <a:off x="4920430" y="1732750"/>
            <a:ext cx="3915510" cy="1800000"/>
          </a:xfrm>
        </p:spPr>
        <p:txBody>
          <a:bodyPr tIns="540000" anchor="ctr"/>
          <a:lstStyle>
            <a:lvl1pPr algn="ctr">
              <a:defRPr/>
            </a:lvl1pPr>
          </a:lstStyle>
          <a:p>
            <a:r>
              <a:rPr lang="en-US"/>
              <a:t>Click icon to add picture</a:t>
            </a:r>
          </a:p>
        </p:txBody>
      </p:sp>
    </p:spTree>
    <p:extLst>
      <p:ext uri="{BB962C8B-B14F-4D97-AF65-F5344CB8AC3E}">
        <p14:creationId xmlns:p14="http://schemas.microsoft.com/office/powerpoint/2010/main" val="15742390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only (color)">
    <p:spTree>
      <p:nvGrpSpPr>
        <p:cNvPr id="1" name=""/>
        <p:cNvGrpSpPr/>
        <p:nvPr/>
      </p:nvGrpSpPr>
      <p:grpSpPr>
        <a:xfrm>
          <a:off x="0" y="0"/>
          <a:ext cx="0" cy="0"/>
          <a:chOff x="0" y="0"/>
          <a:chExt cx="0" cy="0"/>
        </a:xfrm>
      </p:grpSpPr>
      <p:sp>
        <p:nvSpPr>
          <p:cNvPr id="8" name="Subtitle 2"/>
          <p:cNvSpPr>
            <a:spLocks noGrp="1"/>
          </p:cNvSpPr>
          <p:nvPr>
            <p:ph type="subTitle" idx="13"/>
          </p:nvPr>
        </p:nvSpPr>
        <p:spPr bwMode="gray">
          <a:xfrm>
            <a:off x="736462" y="1138299"/>
            <a:ext cx="8099899" cy="252000"/>
          </a:xfrm>
        </p:spPr>
        <p:txBody>
          <a:bodyPr anchor="t"/>
          <a:lstStyle>
            <a:lvl1pPr marL="0" indent="0" algn="l">
              <a:buNone/>
              <a:defRPr sz="1350">
                <a:solidFill>
                  <a:schemeClr val="accent1"/>
                </a:solidFill>
              </a:defRPr>
            </a:lvl1pPr>
            <a:lvl2pPr marL="0" indent="0" algn="l">
              <a:buNone/>
              <a:defRPr sz="1350">
                <a:solidFill>
                  <a:schemeClr val="accent1"/>
                </a:solidFill>
              </a:defRPr>
            </a:lvl2pPr>
            <a:lvl3pPr marL="0" indent="0" algn="l">
              <a:buNone/>
              <a:defRPr sz="1350">
                <a:solidFill>
                  <a:schemeClr val="accent1"/>
                </a:solidFill>
              </a:defRPr>
            </a:lvl3pPr>
            <a:lvl4pPr marL="0" indent="0" algn="l">
              <a:buNone/>
              <a:defRPr sz="1350">
                <a:solidFill>
                  <a:schemeClr val="accent1"/>
                </a:solidFill>
              </a:defRPr>
            </a:lvl4pPr>
            <a:lvl5pPr marL="0" indent="0" algn="l">
              <a:buNone/>
              <a:defRPr sz="1350">
                <a:solidFill>
                  <a:schemeClr val="accent1"/>
                </a:solidFill>
              </a:defRPr>
            </a:lvl5pPr>
            <a:lvl6pPr marL="0" indent="0" algn="l">
              <a:buNone/>
              <a:defRPr sz="1350">
                <a:solidFill>
                  <a:schemeClr val="accent1"/>
                </a:solidFill>
              </a:defRPr>
            </a:lvl6pPr>
            <a:lvl7pPr marL="0" indent="0" algn="l">
              <a:buNone/>
              <a:defRPr sz="1350">
                <a:solidFill>
                  <a:schemeClr val="accent1"/>
                </a:solidFill>
              </a:defRPr>
            </a:lvl7pPr>
            <a:lvl8pPr marL="0" indent="0" algn="l">
              <a:buNone/>
              <a:defRPr sz="1350">
                <a:solidFill>
                  <a:schemeClr val="accent1"/>
                </a:solidFill>
              </a:defRPr>
            </a:lvl8pPr>
            <a:lvl9pPr marL="0" indent="0" algn="l">
              <a:buNone/>
              <a:defRPr sz="1350">
                <a:solidFill>
                  <a:schemeClr val="accent1"/>
                </a:solidFill>
              </a:defRPr>
            </a:lvl9pPr>
          </a:lstStyle>
          <a:p>
            <a:pPr lvl="0"/>
            <a:r>
              <a:rPr lang="en-US" dirty="0"/>
              <a:t>Click to edit Master subtitle style</a:t>
            </a:r>
          </a:p>
        </p:txBody>
      </p:sp>
      <p:sp>
        <p:nvSpPr>
          <p:cNvPr id="2" name="Title 1"/>
          <p:cNvSpPr>
            <a:spLocks noGrp="1"/>
          </p:cNvSpPr>
          <p:nvPr>
            <p:ph type="title"/>
          </p:nvPr>
        </p:nvSpPr>
        <p:spPr bwMode="gray">
          <a:xfrm>
            <a:off x="736462" y="181938"/>
            <a:ext cx="8099899" cy="864000"/>
          </a:xfrm>
        </p:spPr>
        <p:txBody>
          <a:bodyPr/>
          <a:lstStyle/>
          <a:p>
            <a:r>
              <a:rPr lang="en-US" dirty="0"/>
              <a:t>Click to edit Master title style</a:t>
            </a:r>
          </a:p>
        </p:txBody>
      </p:sp>
      <p:sp>
        <p:nvSpPr>
          <p:cNvPr id="4" name="Date Placeholder 3"/>
          <p:cNvSpPr>
            <a:spLocks noGrp="1"/>
          </p:cNvSpPr>
          <p:nvPr>
            <p:ph type="dt" sz="half" idx="10"/>
          </p:nvPr>
        </p:nvSpPr>
        <p:spPr bwMode="gray"/>
        <p:txBody>
          <a:bodyPr/>
          <a:lstStyle/>
          <a:p>
            <a:fld id="{B2354362-6B9A-4BB9-B511-F0F1CCE48625}" type="datetime1">
              <a:rPr lang="en-US" smtClean="0"/>
              <a:t>6/23/2021</a:t>
            </a:fld>
            <a:endParaRPr lang="en-US" dirty="0"/>
          </a:p>
        </p:txBody>
      </p:sp>
      <p:sp>
        <p:nvSpPr>
          <p:cNvPr id="5" name="Footer Placeholder 4"/>
          <p:cNvSpPr>
            <a:spLocks noGrp="1"/>
          </p:cNvSpPr>
          <p:nvPr>
            <p:ph type="ftr" sz="quarter" idx="11"/>
          </p:nvPr>
        </p:nvSpPr>
        <p:spPr bwMode="gray"/>
        <p:txBody>
          <a:bodyPr/>
          <a:lstStyle/>
          <a:p>
            <a:r>
              <a:rPr lang="en-US" dirty="0"/>
              <a:t>/// Bayer 16:9 Template 2010 /// November 2017</a:t>
            </a:r>
          </a:p>
        </p:txBody>
      </p:sp>
      <p:sp>
        <p:nvSpPr>
          <p:cNvPr id="6" name="Slide Number Placeholder 5"/>
          <p:cNvSpPr>
            <a:spLocks noGrp="1"/>
          </p:cNvSpPr>
          <p:nvPr>
            <p:ph type="sldNum" sz="quarter" idx="12"/>
          </p:nvPr>
        </p:nvSpPr>
        <p:spPr bwMode="gray"/>
        <p:txBody>
          <a:bodyPr/>
          <a:lstStyle/>
          <a:p>
            <a:fld id="{EEAD9179-7A6B-4268-BEB2-F3B8EB06115B}" type="slidenum">
              <a:rPr lang="en-US" smtClean="0"/>
              <a:t>‹#›</a:t>
            </a:fld>
            <a:endParaRPr lang="en-US" dirty="0"/>
          </a:p>
        </p:txBody>
      </p:sp>
    </p:spTree>
    <p:extLst>
      <p:ext uri="{BB962C8B-B14F-4D97-AF65-F5344CB8AC3E}">
        <p14:creationId xmlns:p14="http://schemas.microsoft.com/office/powerpoint/2010/main" val="14249339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itle only (color/white)">
    <p:spTree>
      <p:nvGrpSpPr>
        <p:cNvPr id="1" name=""/>
        <p:cNvGrpSpPr/>
        <p:nvPr/>
      </p:nvGrpSpPr>
      <p:grpSpPr>
        <a:xfrm>
          <a:off x="0" y="0"/>
          <a:ext cx="0" cy="0"/>
          <a:chOff x="0" y="0"/>
          <a:chExt cx="0" cy="0"/>
        </a:xfrm>
      </p:grpSpPr>
      <p:sp>
        <p:nvSpPr>
          <p:cNvPr id="8" name="Subtitle 2"/>
          <p:cNvSpPr>
            <a:spLocks noGrp="1"/>
          </p:cNvSpPr>
          <p:nvPr>
            <p:ph type="subTitle" idx="13"/>
          </p:nvPr>
        </p:nvSpPr>
        <p:spPr bwMode="invGray">
          <a:xfrm>
            <a:off x="736462" y="1138299"/>
            <a:ext cx="8099899" cy="252000"/>
          </a:xfrm>
        </p:spPr>
        <p:txBody>
          <a:bodyPr anchor="t"/>
          <a:lstStyle>
            <a:lvl1pPr marL="0" indent="0" algn="l">
              <a:buNone/>
              <a:defRPr sz="1350">
                <a:solidFill>
                  <a:schemeClr val="bg1"/>
                </a:solidFill>
              </a:defRPr>
            </a:lvl1pPr>
            <a:lvl2pPr marL="0" indent="0" algn="l">
              <a:buNone/>
              <a:defRPr sz="1350">
                <a:solidFill>
                  <a:schemeClr val="bg1"/>
                </a:solidFill>
              </a:defRPr>
            </a:lvl2pPr>
            <a:lvl3pPr marL="0" indent="0" algn="l">
              <a:buNone/>
              <a:defRPr sz="1350">
                <a:solidFill>
                  <a:schemeClr val="bg1"/>
                </a:solidFill>
              </a:defRPr>
            </a:lvl3pPr>
            <a:lvl4pPr marL="0" indent="0" algn="l">
              <a:buNone/>
              <a:defRPr sz="1350">
                <a:solidFill>
                  <a:schemeClr val="bg1"/>
                </a:solidFill>
              </a:defRPr>
            </a:lvl4pPr>
            <a:lvl5pPr marL="0" indent="0" algn="l">
              <a:buNone/>
              <a:defRPr sz="1350">
                <a:solidFill>
                  <a:schemeClr val="bg1"/>
                </a:solidFill>
              </a:defRPr>
            </a:lvl5pPr>
            <a:lvl6pPr marL="0" indent="0" algn="l">
              <a:buNone/>
              <a:defRPr sz="1350">
                <a:solidFill>
                  <a:schemeClr val="bg1"/>
                </a:solidFill>
              </a:defRPr>
            </a:lvl6pPr>
            <a:lvl7pPr marL="0" indent="0" algn="l">
              <a:buNone/>
              <a:defRPr sz="1350">
                <a:solidFill>
                  <a:schemeClr val="bg1"/>
                </a:solidFill>
              </a:defRPr>
            </a:lvl7pPr>
            <a:lvl8pPr marL="0" indent="0" algn="l">
              <a:buNone/>
              <a:defRPr sz="1350">
                <a:solidFill>
                  <a:schemeClr val="bg1"/>
                </a:solidFill>
              </a:defRPr>
            </a:lvl8pPr>
            <a:lvl9pPr marL="0" indent="0" algn="l">
              <a:buNone/>
              <a:defRPr sz="1350">
                <a:solidFill>
                  <a:schemeClr val="bg1"/>
                </a:solidFill>
              </a:defRPr>
            </a:lvl9pPr>
          </a:lstStyle>
          <a:p>
            <a:pPr lvl="0"/>
            <a:r>
              <a:rPr lang="en-US" dirty="0"/>
              <a:t>Click to edit Master subtitle style</a:t>
            </a:r>
          </a:p>
        </p:txBody>
      </p:sp>
      <p:sp>
        <p:nvSpPr>
          <p:cNvPr id="2" name="Title 1"/>
          <p:cNvSpPr>
            <a:spLocks noGrp="1"/>
          </p:cNvSpPr>
          <p:nvPr>
            <p:ph type="title"/>
          </p:nvPr>
        </p:nvSpPr>
        <p:spPr bwMode="invGray"/>
        <p:txBody>
          <a:bodyPr/>
          <a:lstStyle>
            <a:lvl1pPr>
              <a:defRPr>
                <a:solidFill>
                  <a:schemeClr val="bg1"/>
                </a:solidFill>
              </a:defRPr>
            </a:lvl1pPr>
          </a:lstStyle>
          <a:p>
            <a:r>
              <a:rPr lang="en-US" dirty="0"/>
              <a:t>Click to edit Master title style</a:t>
            </a:r>
          </a:p>
        </p:txBody>
      </p:sp>
      <p:sp>
        <p:nvSpPr>
          <p:cNvPr id="4" name="Date Placeholder 3"/>
          <p:cNvSpPr>
            <a:spLocks noGrp="1"/>
          </p:cNvSpPr>
          <p:nvPr>
            <p:ph type="dt" sz="half" idx="10"/>
          </p:nvPr>
        </p:nvSpPr>
        <p:spPr bwMode="gray"/>
        <p:txBody>
          <a:bodyPr/>
          <a:lstStyle/>
          <a:p>
            <a:fld id="{8A134476-E8ED-4EB2-9351-AB33641733BA}" type="datetime1">
              <a:rPr lang="en-US" smtClean="0"/>
              <a:t>6/23/2021</a:t>
            </a:fld>
            <a:endParaRPr lang="en-US" dirty="0"/>
          </a:p>
        </p:txBody>
      </p:sp>
      <p:sp>
        <p:nvSpPr>
          <p:cNvPr id="5" name="Footer Placeholder 4"/>
          <p:cNvSpPr>
            <a:spLocks noGrp="1"/>
          </p:cNvSpPr>
          <p:nvPr>
            <p:ph type="ftr" sz="quarter" idx="11"/>
          </p:nvPr>
        </p:nvSpPr>
        <p:spPr bwMode="invGray"/>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vl6pPr>
              <a:defRPr>
                <a:solidFill>
                  <a:schemeClr val="bg1"/>
                </a:solidFill>
              </a:defRPr>
            </a:lvl6pPr>
            <a:lvl7pPr>
              <a:defRPr>
                <a:solidFill>
                  <a:schemeClr val="bg1"/>
                </a:solidFill>
              </a:defRPr>
            </a:lvl7pPr>
            <a:lvl8pPr>
              <a:defRPr>
                <a:solidFill>
                  <a:schemeClr val="bg1"/>
                </a:solidFill>
              </a:defRPr>
            </a:lvl8pPr>
            <a:lvl9pPr>
              <a:defRPr>
                <a:solidFill>
                  <a:schemeClr val="bg1"/>
                </a:solidFill>
              </a:defRPr>
            </a:lvl9pPr>
          </a:lstStyle>
          <a:p>
            <a:r>
              <a:rPr lang="en-US" dirty="0"/>
              <a:t>/// Bayer 16:9 Template 2010 /// November 2017</a:t>
            </a:r>
          </a:p>
        </p:txBody>
      </p:sp>
      <p:sp>
        <p:nvSpPr>
          <p:cNvPr id="6" name="Slide Number Placeholder 5"/>
          <p:cNvSpPr>
            <a:spLocks noGrp="1"/>
          </p:cNvSpPr>
          <p:nvPr>
            <p:ph type="sldNum" sz="quarter" idx="12"/>
          </p:nvPr>
        </p:nvSpPr>
        <p:spPr bwMode="invGray"/>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vl6pPr>
              <a:defRPr>
                <a:solidFill>
                  <a:schemeClr val="bg1"/>
                </a:solidFill>
              </a:defRPr>
            </a:lvl6pPr>
            <a:lvl7pPr>
              <a:defRPr>
                <a:solidFill>
                  <a:schemeClr val="bg1"/>
                </a:solidFill>
              </a:defRPr>
            </a:lvl7pPr>
            <a:lvl8pPr>
              <a:defRPr>
                <a:solidFill>
                  <a:schemeClr val="bg1"/>
                </a:solidFill>
              </a:defRPr>
            </a:lvl8pPr>
            <a:lvl9pPr>
              <a:defRPr>
                <a:solidFill>
                  <a:schemeClr val="bg1"/>
                </a:solidFill>
              </a:defRPr>
            </a:lvl9pPr>
          </a:lstStyle>
          <a:p>
            <a:fld id="{EEAD9179-7A6B-4268-BEB2-F3B8EB06115B}" type="slidenum">
              <a:rPr lang="en-US" smtClean="0"/>
              <a:pPr/>
              <a:t>‹#›</a:t>
            </a:fld>
            <a:endParaRPr lang="en-US" dirty="0"/>
          </a:p>
        </p:txBody>
      </p:sp>
    </p:spTree>
    <p:extLst>
      <p:ext uri="{BB962C8B-B14F-4D97-AF65-F5344CB8AC3E}">
        <p14:creationId xmlns:p14="http://schemas.microsoft.com/office/powerpoint/2010/main" val="445796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only (white)">
    <p:spTree>
      <p:nvGrpSpPr>
        <p:cNvPr id="1" name=""/>
        <p:cNvGrpSpPr/>
        <p:nvPr/>
      </p:nvGrpSpPr>
      <p:grpSpPr>
        <a:xfrm>
          <a:off x="0" y="0"/>
          <a:ext cx="0" cy="0"/>
          <a:chOff x="0" y="0"/>
          <a:chExt cx="0" cy="0"/>
        </a:xfrm>
      </p:grpSpPr>
      <p:sp>
        <p:nvSpPr>
          <p:cNvPr id="8" name="Subtitle 2"/>
          <p:cNvSpPr>
            <a:spLocks noGrp="1"/>
          </p:cNvSpPr>
          <p:nvPr>
            <p:ph type="subTitle" idx="13"/>
          </p:nvPr>
        </p:nvSpPr>
        <p:spPr bwMode="invGray">
          <a:xfrm>
            <a:off x="736462" y="1138299"/>
            <a:ext cx="8099899" cy="252000"/>
          </a:xfrm>
        </p:spPr>
        <p:txBody>
          <a:bodyPr anchor="t"/>
          <a:lstStyle>
            <a:lvl1pPr marL="0" indent="0" algn="l">
              <a:buNone/>
              <a:defRPr sz="1350">
                <a:solidFill>
                  <a:schemeClr val="bg1"/>
                </a:solidFill>
              </a:defRPr>
            </a:lvl1pPr>
            <a:lvl2pPr marL="0" indent="0" algn="l">
              <a:buNone/>
              <a:defRPr sz="1350">
                <a:solidFill>
                  <a:schemeClr val="bg1"/>
                </a:solidFill>
              </a:defRPr>
            </a:lvl2pPr>
            <a:lvl3pPr marL="0" indent="0" algn="l">
              <a:buNone/>
              <a:defRPr sz="1350">
                <a:solidFill>
                  <a:schemeClr val="bg1"/>
                </a:solidFill>
              </a:defRPr>
            </a:lvl3pPr>
            <a:lvl4pPr marL="0" indent="0" algn="l">
              <a:buNone/>
              <a:defRPr sz="1350">
                <a:solidFill>
                  <a:schemeClr val="bg1"/>
                </a:solidFill>
              </a:defRPr>
            </a:lvl4pPr>
            <a:lvl5pPr marL="0" indent="0" algn="l">
              <a:buNone/>
              <a:defRPr sz="1350">
                <a:solidFill>
                  <a:schemeClr val="bg1"/>
                </a:solidFill>
              </a:defRPr>
            </a:lvl5pPr>
            <a:lvl6pPr marL="0" indent="0" algn="l">
              <a:buNone/>
              <a:defRPr sz="1350">
                <a:solidFill>
                  <a:schemeClr val="bg1"/>
                </a:solidFill>
              </a:defRPr>
            </a:lvl6pPr>
            <a:lvl7pPr marL="0" indent="0" algn="l">
              <a:buNone/>
              <a:defRPr sz="1350">
                <a:solidFill>
                  <a:schemeClr val="bg1"/>
                </a:solidFill>
              </a:defRPr>
            </a:lvl7pPr>
            <a:lvl8pPr marL="0" indent="0" algn="l">
              <a:buNone/>
              <a:defRPr sz="1350">
                <a:solidFill>
                  <a:schemeClr val="bg1"/>
                </a:solidFill>
              </a:defRPr>
            </a:lvl8pPr>
            <a:lvl9pPr marL="0" indent="0" algn="l">
              <a:buNone/>
              <a:defRPr sz="1350">
                <a:solidFill>
                  <a:schemeClr val="bg1"/>
                </a:solidFill>
              </a:defRPr>
            </a:lvl9pPr>
          </a:lstStyle>
          <a:p>
            <a:pPr lvl="0"/>
            <a:r>
              <a:rPr lang="en-US" dirty="0"/>
              <a:t>Click to edit Master subtitle style</a:t>
            </a:r>
          </a:p>
        </p:txBody>
      </p:sp>
      <p:sp>
        <p:nvSpPr>
          <p:cNvPr id="2" name="Title 1"/>
          <p:cNvSpPr>
            <a:spLocks noGrp="1"/>
          </p:cNvSpPr>
          <p:nvPr>
            <p:ph type="title"/>
          </p:nvPr>
        </p:nvSpPr>
        <p:spPr bwMode="invGray"/>
        <p:txBody>
          <a:bodyPr/>
          <a:lstStyle>
            <a:lvl1pPr>
              <a:defRPr>
                <a:solidFill>
                  <a:schemeClr val="bg1"/>
                </a:solidFill>
              </a:defRPr>
            </a:lvl1pPr>
          </a:lstStyle>
          <a:p>
            <a:r>
              <a:rPr lang="en-US" dirty="0"/>
              <a:t>Click to edit Master title style</a:t>
            </a:r>
          </a:p>
        </p:txBody>
      </p:sp>
      <p:sp>
        <p:nvSpPr>
          <p:cNvPr id="4" name="Date Placeholder 3"/>
          <p:cNvSpPr>
            <a:spLocks noGrp="1"/>
          </p:cNvSpPr>
          <p:nvPr>
            <p:ph type="dt" sz="half" idx="10"/>
          </p:nvPr>
        </p:nvSpPr>
        <p:spPr bwMode="gray"/>
        <p:txBody>
          <a:bodyPr/>
          <a:lstStyle/>
          <a:p>
            <a:fld id="{71A2E6E6-7AE5-4728-902E-BB332124387F}" type="datetime1">
              <a:rPr lang="en-US" smtClean="0"/>
              <a:t>6/23/2021</a:t>
            </a:fld>
            <a:endParaRPr lang="en-US" dirty="0"/>
          </a:p>
        </p:txBody>
      </p:sp>
      <p:sp>
        <p:nvSpPr>
          <p:cNvPr id="5" name="Footer Placeholder 4"/>
          <p:cNvSpPr>
            <a:spLocks noGrp="1"/>
          </p:cNvSpPr>
          <p:nvPr>
            <p:ph type="ftr" sz="quarter" idx="11"/>
          </p:nvPr>
        </p:nvSpPr>
        <p:spPr bwMode="invGray"/>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vl6pPr>
              <a:defRPr>
                <a:solidFill>
                  <a:schemeClr val="bg1"/>
                </a:solidFill>
              </a:defRPr>
            </a:lvl6pPr>
            <a:lvl7pPr>
              <a:defRPr>
                <a:solidFill>
                  <a:schemeClr val="bg1"/>
                </a:solidFill>
              </a:defRPr>
            </a:lvl7pPr>
            <a:lvl8pPr>
              <a:defRPr>
                <a:solidFill>
                  <a:schemeClr val="bg1"/>
                </a:solidFill>
              </a:defRPr>
            </a:lvl8pPr>
            <a:lvl9pPr>
              <a:defRPr>
                <a:solidFill>
                  <a:schemeClr val="bg1"/>
                </a:solidFill>
              </a:defRPr>
            </a:lvl9pPr>
          </a:lstStyle>
          <a:p>
            <a:r>
              <a:rPr lang="en-US" dirty="0"/>
              <a:t>/// Bayer 16:9 Template 2010 /// November 2017</a:t>
            </a:r>
          </a:p>
        </p:txBody>
      </p:sp>
      <p:sp>
        <p:nvSpPr>
          <p:cNvPr id="6" name="Slide Number Placeholder 5"/>
          <p:cNvSpPr>
            <a:spLocks noGrp="1"/>
          </p:cNvSpPr>
          <p:nvPr>
            <p:ph type="sldNum" sz="quarter" idx="12"/>
          </p:nvPr>
        </p:nvSpPr>
        <p:spPr bwMode="invGray"/>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vl6pPr>
              <a:defRPr>
                <a:solidFill>
                  <a:schemeClr val="bg1"/>
                </a:solidFill>
              </a:defRPr>
            </a:lvl6pPr>
            <a:lvl7pPr>
              <a:defRPr>
                <a:solidFill>
                  <a:schemeClr val="bg1"/>
                </a:solidFill>
              </a:defRPr>
            </a:lvl7pPr>
            <a:lvl8pPr>
              <a:defRPr>
                <a:solidFill>
                  <a:schemeClr val="bg1"/>
                </a:solidFill>
              </a:defRPr>
            </a:lvl8pPr>
            <a:lvl9pPr>
              <a:defRPr>
                <a:solidFill>
                  <a:schemeClr val="bg1"/>
                </a:solidFill>
              </a:defRPr>
            </a:lvl9pPr>
          </a:lstStyle>
          <a:p>
            <a:fld id="{EEAD9179-7A6B-4268-BEB2-F3B8EB06115B}" type="slidenum">
              <a:rPr lang="en-US" smtClean="0"/>
              <a:pPr/>
              <a:t>‹#›</a:t>
            </a:fld>
            <a:endParaRPr lang="en-US" dirty="0"/>
          </a:p>
        </p:txBody>
      </p:sp>
      <p:grpSp>
        <p:nvGrpSpPr>
          <p:cNvPr id="9" name="Group 219"/>
          <p:cNvGrpSpPr>
            <a:grpSpLocks noChangeAspect="1"/>
          </p:cNvGrpSpPr>
          <p:nvPr/>
        </p:nvGrpSpPr>
        <p:grpSpPr bwMode="black">
          <a:xfrm>
            <a:off x="148294" y="617323"/>
            <a:ext cx="296475" cy="396000"/>
            <a:chOff x="6936" y="180"/>
            <a:chExt cx="526" cy="527"/>
          </a:xfrm>
          <a:solidFill>
            <a:schemeClr val="bg1"/>
          </a:solidFill>
        </p:grpSpPr>
        <p:sp>
          <p:nvSpPr>
            <p:cNvPr id="10" name="Freeform 220"/>
            <p:cNvSpPr>
              <a:spLocks/>
            </p:cNvSpPr>
            <p:nvPr/>
          </p:nvSpPr>
          <p:spPr bwMode="black">
            <a:xfrm>
              <a:off x="7156" y="407"/>
              <a:ext cx="89" cy="70"/>
            </a:xfrm>
            <a:custGeom>
              <a:avLst/>
              <a:gdLst>
                <a:gd name="T0" fmla="*/ 67 w 89"/>
                <a:gd name="T1" fmla="*/ 0 h 70"/>
                <a:gd name="T2" fmla="*/ 89 w 89"/>
                <a:gd name="T3" fmla="*/ 0 h 70"/>
                <a:gd name="T4" fmla="*/ 53 w 89"/>
                <a:gd name="T5" fmla="*/ 46 h 70"/>
                <a:gd name="T6" fmla="*/ 53 w 89"/>
                <a:gd name="T7" fmla="*/ 70 h 70"/>
                <a:gd name="T8" fmla="*/ 36 w 89"/>
                <a:gd name="T9" fmla="*/ 70 h 70"/>
                <a:gd name="T10" fmla="*/ 36 w 89"/>
                <a:gd name="T11" fmla="*/ 46 h 70"/>
                <a:gd name="T12" fmla="*/ 0 w 89"/>
                <a:gd name="T13" fmla="*/ 0 h 70"/>
                <a:gd name="T14" fmla="*/ 19 w 89"/>
                <a:gd name="T15" fmla="*/ 0 h 70"/>
                <a:gd name="T16" fmla="*/ 43 w 89"/>
                <a:gd name="T17" fmla="*/ 34 h 70"/>
                <a:gd name="T18" fmla="*/ 67 w 89"/>
                <a:gd name="T1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70">
                  <a:moveTo>
                    <a:pt x="67" y="0"/>
                  </a:moveTo>
                  <a:lnTo>
                    <a:pt x="89" y="0"/>
                  </a:lnTo>
                  <a:lnTo>
                    <a:pt x="53" y="46"/>
                  </a:lnTo>
                  <a:lnTo>
                    <a:pt x="53" y="70"/>
                  </a:lnTo>
                  <a:lnTo>
                    <a:pt x="36" y="70"/>
                  </a:lnTo>
                  <a:lnTo>
                    <a:pt x="36" y="46"/>
                  </a:lnTo>
                  <a:lnTo>
                    <a:pt x="0" y="0"/>
                  </a:lnTo>
                  <a:lnTo>
                    <a:pt x="19" y="0"/>
                  </a:lnTo>
                  <a:lnTo>
                    <a:pt x="43" y="34"/>
                  </a:lnTo>
                  <a:lnTo>
                    <a:pt x="6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71" tIns="45785" rIns="91571" bIns="45785" numCol="1" anchor="t" anchorCtr="0" compatLnSpc="1">
              <a:prstTxWarp prst="textNoShape">
                <a:avLst/>
              </a:prstTxWarp>
            </a:bodyPr>
            <a:lstStyle/>
            <a:p>
              <a:pPr defTabSz="686852"/>
              <a:endParaRPr lang="en-US" sz="1352" dirty="0">
                <a:solidFill>
                  <a:prstClr val="black"/>
                </a:solidFill>
              </a:endParaRPr>
            </a:p>
          </p:txBody>
        </p:sp>
        <p:sp>
          <p:nvSpPr>
            <p:cNvPr id="11" name="Freeform 221"/>
            <p:cNvSpPr>
              <a:spLocks/>
            </p:cNvSpPr>
            <p:nvPr/>
          </p:nvSpPr>
          <p:spPr bwMode="black">
            <a:xfrm>
              <a:off x="7254" y="407"/>
              <a:ext cx="65" cy="70"/>
            </a:xfrm>
            <a:custGeom>
              <a:avLst/>
              <a:gdLst>
                <a:gd name="T0" fmla="*/ 65 w 65"/>
                <a:gd name="T1" fmla="*/ 0 h 70"/>
                <a:gd name="T2" fmla="*/ 65 w 65"/>
                <a:gd name="T3" fmla="*/ 15 h 70"/>
                <a:gd name="T4" fmla="*/ 17 w 65"/>
                <a:gd name="T5" fmla="*/ 15 h 70"/>
                <a:gd name="T6" fmla="*/ 17 w 65"/>
                <a:gd name="T7" fmla="*/ 29 h 70"/>
                <a:gd name="T8" fmla="*/ 62 w 65"/>
                <a:gd name="T9" fmla="*/ 29 h 70"/>
                <a:gd name="T10" fmla="*/ 62 w 65"/>
                <a:gd name="T11" fmla="*/ 41 h 70"/>
                <a:gd name="T12" fmla="*/ 17 w 65"/>
                <a:gd name="T13" fmla="*/ 41 h 70"/>
                <a:gd name="T14" fmla="*/ 17 w 65"/>
                <a:gd name="T15" fmla="*/ 56 h 70"/>
                <a:gd name="T16" fmla="*/ 65 w 65"/>
                <a:gd name="T17" fmla="*/ 56 h 70"/>
                <a:gd name="T18" fmla="*/ 65 w 65"/>
                <a:gd name="T19" fmla="*/ 70 h 70"/>
                <a:gd name="T20" fmla="*/ 0 w 65"/>
                <a:gd name="T21" fmla="*/ 70 h 70"/>
                <a:gd name="T22" fmla="*/ 0 w 65"/>
                <a:gd name="T23" fmla="*/ 0 h 70"/>
                <a:gd name="T24" fmla="*/ 65 w 65"/>
                <a:gd name="T25"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 h="70">
                  <a:moveTo>
                    <a:pt x="65" y="0"/>
                  </a:moveTo>
                  <a:lnTo>
                    <a:pt x="65" y="15"/>
                  </a:lnTo>
                  <a:lnTo>
                    <a:pt x="17" y="15"/>
                  </a:lnTo>
                  <a:lnTo>
                    <a:pt x="17" y="29"/>
                  </a:lnTo>
                  <a:lnTo>
                    <a:pt x="62" y="29"/>
                  </a:lnTo>
                  <a:lnTo>
                    <a:pt x="62" y="41"/>
                  </a:lnTo>
                  <a:lnTo>
                    <a:pt x="17" y="41"/>
                  </a:lnTo>
                  <a:lnTo>
                    <a:pt x="17" y="56"/>
                  </a:lnTo>
                  <a:lnTo>
                    <a:pt x="65" y="56"/>
                  </a:lnTo>
                  <a:lnTo>
                    <a:pt x="65" y="70"/>
                  </a:lnTo>
                  <a:lnTo>
                    <a:pt x="0" y="70"/>
                  </a:lnTo>
                  <a:lnTo>
                    <a:pt x="0" y="0"/>
                  </a:lnTo>
                  <a:lnTo>
                    <a:pt x="6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71" tIns="45785" rIns="91571" bIns="45785" numCol="1" anchor="t" anchorCtr="0" compatLnSpc="1">
              <a:prstTxWarp prst="textNoShape">
                <a:avLst/>
              </a:prstTxWarp>
            </a:bodyPr>
            <a:lstStyle/>
            <a:p>
              <a:pPr defTabSz="686852"/>
              <a:endParaRPr lang="en-US" sz="1352" dirty="0">
                <a:solidFill>
                  <a:prstClr val="black"/>
                </a:solidFill>
              </a:endParaRPr>
            </a:p>
          </p:txBody>
        </p:sp>
        <p:sp>
          <p:nvSpPr>
            <p:cNvPr id="12" name="Freeform 222"/>
            <p:cNvSpPr>
              <a:spLocks/>
            </p:cNvSpPr>
            <p:nvPr/>
          </p:nvSpPr>
          <p:spPr bwMode="black">
            <a:xfrm>
              <a:off x="7168" y="496"/>
              <a:ext cx="65" cy="70"/>
            </a:xfrm>
            <a:custGeom>
              <a:avLst/>
              <a:gdLst>
                <a:gd name="T0" fmla="*/ 65 w 65"/>
                <a:gd name="T1" fmla="*/ 0 h 70"/>
                <a:gd name="T2" fmla="*/ 65 w 65"/>
                <a:gd name="T3" fmla="*/ 15 h 70"/>
                <a:gd name="T4" fmla="*/ 17 w 65"/>
                <a:gd name="T5" fmla="*/ 15 h 70"/>
                <a:gd name="T6" fmla="*/ 17 w 65"/>
                <a:gd name="T7" fmla="*/ 27 h 70"/>
                <a:gd name="T8" fmla="*/ 62 w 65"/>
                <a:gd name="T9" fmla="*/ 27 h 70"/>
                <a:gd name="T10" fmla="*/ 62 w 65"/>
                <a:gd name="T11" fmla="*/ 41 h 70"/>
                <a:gd name="T12" fmla="*/ 17 w 65"/>
                <a:gd name="T13" fmla="*/ 41 h 70"/>
                <a:gd name="T14" fmla="*/ 17 w 65"/>
                <a:gd name="T15" fmla="*/ 55 h 70"/>
                <a:gd name="T16" fmla="*/ 65 w 65"/>
                <a:gd name="T17" fmla="*/ 55 h 70"/>
                <a:gd name="T18" fmla="*/ 65 w 65"/>
                <a:gd name="T19" fmla="*/ 70 h 70"/>
                <a:gd name="T20" fmla="*/ 0 w 65"/>
                <a:gd name="T21" fmla="*/ 70 h 70"/>
                <a:gd name="T22" fmla="*/ 0 w 65"/>
                <a:gd name="T23" fmla="*/ 0 h 70"/>
                <a:gd name="T24" fmla="*/ 65 w 65"/>
                <a:gd name="T25"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 h="70">
                  <a:moveTo>
                    <a:pt x="65" y="0"/>
                  </a:moveTo>
                  <a:lnTo>
                    <a:pt x="65" y="15"/>
                  </a:lnTo>
                  <a:lnTo>
                    <a:pt x="17" y="15"/>
                  </a:lnTo>
                  <a:lnTo>
                    <a:pt x="17" y="27"/>
                  </a:lnTo>
                  <a:lnTo>
                    <a:pt x="62" y="27"/>
                  </a:lnTo>
                  <a:lnTo>
                    <a:pt x="62" y="41"/>
                  </a:lnTo>
                  <a:lnTo>
                    <a:pt x="17" y="41"/>
                  </a:lnTo>
                  <a:lnTo>
                    <a:pt x="17" y="55"/>
                  </a:lnTo>
                  <a:lnTo>
                    <a:pt x="65" y="55"/>
                  </a:lnTo>
                  <a:lnTo>
                    <a:pt x="65" y="70"/>
                  </a:lnTo>
                  <a:lnTo>
                    <a:pt x="0" y="70"/>
                  </a:lnTo>
                  <a:lnTo>
                    <a:pt x="0" y="0"/>
                  </a:lnTo>
                  <a:lnTo>
                    <a:pt x="6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71" tIns="45785" rIns="91571" bIns="45785" numCol="1" anchor="t" anchorCtr="0" compatLnSpc="1">
              <a:prstTxWarp prst="textNoShape">
                <a:avLst/>
              </a:prstTxWarp>
            </a:bodyPr>
            <a:lstStyle/>
            <a:p>
              <a:pPr defTabSz="686852"/>
              <a:endParaRPr lang="en-US" sz="1352" dirty="0">
                <a:solidFill>
                  <a:prstClr val="black"/>
                </a:solidFill>
              </a:endParaRPr>
            </a:p>
          </p:txBody>
        </p:sp>
        <p:sp>
          <p:nvSpPr>
            <p:cNvPr id="13" name="Freeform 223"/>
            <p:cNvSpPr>
              <a:spLocks noEditPoints="1"/>
            </p:cNvSpPr>
            <p:nvPr/>
          </p:nvSpPr>
          <p:spPr bwMode="black">
            <a:xfrm>
              <a:off x="7343" y="407"/>
              <a:ext cx="69" cy="70"/>
            </a:xfrm>
            <a:custGeom>
              <a:avLst/>
              <a:gdLst>
                <a:gd name="T0" fmla="*/ 16 w 69"/>
                <a:gd name="T1" fmla="*/ 29 h 70"/>
                <a:gd name="T2" fmla="*/ 43 w 69"/>
                <a:gd name="T3" fmla="*/ 29 h 70"/>
                <a:gd name="T4" fmla="*/ 43 w 69"/>
                <a:gd name="T5" fmla="*/ 29 h 70"/>
                <a:gd name="T6" fmla="*/ 45 w 69"/>
                <a:gd name="T7" fmla="*/ 29 h 70"/>
                <a:gd name="T8" fmla="*/ 45 w 69"/>
                <a:gd name="T9" fmla="*/ 29 h 70"/>
                <a:gd name="T10" fmla="*/ 48 w 69"/>
                <a:gd name="T11" fmla="*/ 29 h 70"/>
                <a:gd name="T12" fmla="*/ 48 w 69"/>
                <a:gd name="T13" fmla="*/ 27 h 70"/>
                <a:gd name="T14" fmla="*/ 48 w 69"/>
                <a:gd name="T15" fmla="*/ 27 h 70"/>
                <a:gd name="T16" fmla="*/ 48 w 69"/>
                <a:gd name="T17" fmla="*/ 27 h 70"/>
                <a:gd name="T18" fmla="*/ 50 w 69"/>
                <a:gd name="T19" fmla="*/ 24 h 70"/>
                <a:gd name="T20" fmla="*/ 50 w 69"/>
                <a:gd name="T21" fmla="*/ 24 h 70"/>
                <a:gd name="T22" fmla="*/ 50 w 69"/>
                <a:gd name="T23" fmla="*/ 22 h 70"/>
                <a:gd name="T24" fmla="*/ 50 w 69"/>
                <a:gd name="T25" fmla="*/ 22 h 70"/>
                <a:gd name="T26" fmla="*/ 50 w 69"/>
                <a:gd name="T27" fmla="*/ 20 h 70"/>
                <a:gd name="T28" fmla="*/ 48 w 69"/>
                <a:gd name="T29" fmla="*/ 20 h 70"/>
                <a:gd name="T30" fmla="*/ 48 w 69"/>
                <a:gd name="T31" fmla="*/ 17 h 70"/>
                <a:gd name="T32" fmla="*/ 48 w 69"/>
                <a:gd name="T33" fmla="*/ 17 h 70"/>
                <a:gd name="T34" fmla="*/ 48 w 69"/>
                <a:gd name="T35" fmla="*/ 17 h 70"/>
                <a:gd name="T36" fmla="*/ 45 w 69"/>
                <a:gd name="T37" fmla="*/ 15 h 70"/>
                <a:gd name="T38" fmla="*/ 45 w 69"/>
                <a:gd name="T39" fmla="*/ 15 h 70"/>
                <a:gd name="T40" fmla="*/ 43 w 69"/>
                <a:gd name="T41" fmla="*/ 15 h 70"/>
                <a:gd name="T42" fmla="*/ 43 w 69"/>
                <a:gd name="T43" fmla="*/ 15 h 70"/>
                <a:gd name="T44" fmla="*/ 43 w 69"/>
                <a:gd name="T45" fmla="*/ 15 h 70"/>
                <a:gd name="T46" fmla="*/ 16 w 69"/>
                <a:gd name="T47" fmla="*/ 70 h 70"/>
                <a:gd name="T48" fmla="*/ 43 w 69"/>
                <a:gd name="T49" fmla="*/ 0 h 70"/>
                <a:gd name="T50" fmla="*/ 48 w 69"/>
                <a:gd name="T51" fmla="*/ 0 h 70"/>
                <a:gd name="T52" fmla="*/ 50 w 69"/>
                <a:gd name="T53" fmla="*/ 0 h 70"/>
                <a:gd name="T54" fmla="*/ 52 w 69"/>
                <a:gd name="T55" fmla="*/ 3 h 70"/>
                <a:gd name="T56" fmla="*/ 55 w 69"/>
                <a:gd name="T57" fmla="*/ 5 h 70"/>
                <a:gd name="T58" fmla="*/ 57 w 69"/>
                <a:gd name="T59" fmla="*/ 5 h 70"/>
                <a:gd name="T60" fmla="*/ 60 w 69"/>
                <a:gd name="T61" fmla="*/ 8 h 70"/>
                <a:gd name="T62" fmla="*/ 62 w 69"/>
                <a:gd name="T63" fmla="*/ 10 h 70"/>
                <a:gd name="T64" fmla="*/ 64 w 69"/>
                <a:gd name="T65" fmla="*/ 15 h 70"/>
                <a:gd name="T66" fmla="*/ 64 w 69"/>
                <a:gd name="T67" fmla="*/ 17 h 70"/>
                <a:gd name="T68" fmla="*/ 64 w 69"/>
                <a:gd name="T69" fmla="*/ 20 h 70"/>
                <a:gd name="T70" fmla="*/ 64 w 69"/>
                <a:gd name="T71" fmla="*/ 24 h 70"/>
                <a:gd name="T72" fmla="*/ 64 w 69"/>
                <a:gd name="T73" fmla="*/ 27 h 70"/>
                <a:gd name="T74" fmla="*/ 64 w 69"/>
                <a:gd name="T75" fmla="*/ 29 h 70"/>
                <a:gd name="T76" fmla="*/ 64 w 69"/>
                <a:gd name="T77" fmla="*/ 32 h 70"/>
                <a:gd name="T78" fmla="*/ 62 w 69"/>
                <a:gd name="T79" fmla="*/ 34 h 70"/>
                <a:gd name="T80" fmla="*/ 60 w 69"/>
                <a:gd name="T81" fmla="*/ 36 h 70"/>
                <a:gd name="T82" fmla="*/ 60 w 69"/>
                <a:gd name="T83" fmla="*/ 36 h 70"/>
                <a:gd name="T84" fmla="*/ 57 w 69"/>
                <a:gd name="T85" fmla="*/ 39 h 70"/>
                <a:gd name="T86" fmla="*/ 55 w 69"/>
                <a:gd name="T87" fmla="*/ 41 h 70"/>
                <a:gd name="T88" fmla="*/ 52 w 69"/>
                <a:gd name="T89" fmla="*/ 41 h 70"/>
                <a:gd name="T90" fmla="*/ 50 w 69"/>
                <a:gd name="T91" fmla="*/ 44 h 70"/>
                <a:gd name="T92" fmla="*/ 50 w 69"/>
                <a:gd name="T93" fmla="*/ 7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9" h="70">
                  <a:moveTo>
                    <a:pt x="43" y="15"/>
                  </a:moveTo>
                  <a:lnTo>
                    <a:pt x="16" y="15"/>
                  </a:lnTo>
                  <a:lnTo>
                    <a:pt x="16" y="29"/>
                  </a:lnTo>
                  <a:lnTo>
                    <a:pt x="43" y="29"/>
                  </a:lnTo>
                  <a:lnTo>
                    <a:pt x="43" y="29"/>
                  </a:lnTo>
                  <a:lnTo>
                    <a:pt x="43" y="29"/>
                  </a:lnTo>
                  <a:lnTo>
                    <a:pt x="43" y="29"/>
                  </a:lnTo>
                  <a:lnTo>
                    <a:pt x="43" y="29"/>
                  </a:lnTo>
                  <a:lnTo>
                    <a:pt x="43" y="29"/>
                  </a:lnTo>
                  <a:lnTo>
                    <a:pt x="43" y="29"/>
                  </a:lnTo>
                  <a:lnTo>
                    <a:pt x="45" y="29"/>
                  </a:lnTo>
                  <a:lnTo>
                    <a:pt x="45" y="29"/>
                  </a:lnTo>
                  <a:lnTo>
                    <a:pt x="45" y="29"/>
                  </a:lnTo>
                  <a:lnTo>
                    <a:pt x="45" y="29"/>
                  </a:lnTo>
                  <a:lnTo>
                    <a:pt x="45" y="29"/>
                  </a:lnTo>
                  <a:lnTo>
                    <a:pt x="45" y="29"/>
                  </a:lnTo>
                  <a:lnTo>
                    <a:pt x="45" y="29"/>
                  </a:lnTo>
                  <a:lnTo>
                    <a:pt x="48" y="29"/>
                  </a:lnTo>
                  <a:lnTo>
                    <a:pt x="48" y="29"/>
                  </a:lnTo>
                  <a:lnTo>
                    <a:pt x="48" y="27"/>
                  </a:lnTo>
                  <a:lnTo>
                    <a:pt x="48" y="27"/>
                  </a:lnTo>
                  <a:lnTo>
                    <a:pt x="48" y="27"/>
                  </a:lnTo>
                  <a:lnTo>
                    <a:pt x="48" y="27"/>
                  </a:lnTo>
                  <a:lnTo>
                    <a:pt x="48" y="27"/>
                  </a:lnTo>
                  <a:lnTo>
                    <a:pt x="48" y="27"/>
                  </a:lnTo>
                  <a:lnTo>
                    <a:pt x="48" y="27"/>
                  </a:lnTo>
                  <a:lnTo>
                    <a:pt x="48" y="27"/>
                  </a:lnTo>
                  <a:lnTo>
                    <a:pt x="48" y="24"/>
                  </a:lnTo>
                  <a:lnTo>
                    <a:pt x="50" y="24"/>
                  </a:lnTo>
                  <a:lnTo>
                    <a:pt x="50" y="24"/>
                  </a:lnTo>
                  <a:lnTo>
                    <a:pt x="50" y="24"/>
                  </a:lnTo>
                  <a:lnTo>
                    <a:pt x="50" y="24"/>
                  </a:lnTo>
                  <a:lnTo>
                    <a:pt x="50" y="24"/>
                  </a:lnTo>
                  <a:lnTo>
                    <a:pt x="50" y="24"/>
                  </a:lnTo>
                  <a:lnTo>
                    <a:pt x="50" y="22"/>
                  </a:lnTo>
                  <a:lnTo>
                    <a:pt x="50" y="22"/>
                  </a:lnTo>
                  <a:lnTo>
                    <a:pt x="50" y="22"/>
                  </a:lnTo>
                  <a:lnTo>
                    <a:pt x="50" y="22"/>
                  </a:lnTo>
                  <a:lnTo>
                    <a:pt x="50" y="22"/>
                  </a:lnTo>
                  <a:lnTo>
                    <a:pt x="50" y="22"/>
                  </a:lnTo>
                  <a:lnTo>
                    <a:pt x="50" y="20"/>
                  </a:lnTo>
                  <a:lnTo>
                    <a:pt x="50" y="20"/>
                  </a:lnTo>
                  <a:lnTo>
                    <a:pt x="50" y="20"/>
                  </a:lnTo>
                  <a:lnTo>
                    <a:pt x="48" y="20"/>
                  </a:lnTo>
                  <a:lnTo>
                    <a:pt x="48" y="20"/>
                  </a:lnTo>
                  <a:lnTo>
                    <a:pt x="48" y="20"/>
                  </a:lnTo>
                  <a:lnTo>
                    <a:pt x="48" y="20"/>
                  </a:lnTo>
                  <a:lnTo>
                    <a:pt x="48" y="17"/>
                  </a:lnTo>
                  <a:lnTo>
                    <a:pt x="48" y="17"/>
                  </a:lnTo>
                  <a:lnTo>
                    <a:pt x="48" y="17"/>
                  </a:lnTo>
                  <a:lnTo>
                    <a:pt x="48" y="17"/>
                  </a:lnTo>
                  <a:lnTo>
                    <a:pt x="48" y="17"/>
                  </a:lnTo>
                  <a:lnTo>
                    <a:pt x="48" y="17"/>
                  </a:lnTo>
                  <a:lnTo>
                    <a:pt x="48" y="17"/>
                  </a:lnTo>
                  <a:lnTo>
                    <a:pt x="45" y="17"/>
                  </a:lnTo>
                  <a:lnTo>
                    <a:pt x="45" y="17"/>
                  </a:lnTo>
                  <a:lnTo>
                    <a:pt x="45" y="15"/>
                  </a:lnTo>
                  <a:lnTo>
                    <a:pt x="45" y="15"/>
                  </a:lnTo>
                  <a:lnTo>
                    <a:pt x="45" y="15"/>
                  </a:lnTo>
                  <a:lnTo>
                    <a:pt x="45" y="15"/>
                  </a:lnTo>
                  <a:lnTo>
                    <a:pt x="45" y="15"/>
                  </a:lnTo>
                  <a:lnTo>
                    <a:pt x="43" y="15"/>
                  </a:lnTo>
                  <a:lnTo>
                    <a:pt x="43" y="15"/>
                  </a:lnTo>
                  <a:lnTo>
                    <a:pt x="43" y="15"/>
                  </a:lnTo>
                  <a:lnTo>
                    <a:pt x="43" y="15"/>
                  </a:lnTo>
                  <a:lnTo>
                    <a:pt x="43" y="15"/>
                  </a:lnTo>
                  <a:lnTo>
                    <a:pt x="43" y="15"/>
                  </a:lnTo>
                  <a:lnTo>
                    <a:pt x="43" y="15"/>
                  </a:lnTo>
                  <a:lnTo>
                    <a:pt x="43" y="15"/>
                  </a:lnTo>
                  <a:close/>
                  <a:moveTo>
                    <a:pt x="31" y="44"/>
                  </a:moveTo>
                  <a:lnTo>
                    <a:pt x="16" y="44"/>
                  </a:lnTo>
                  <a:lnTo>
                    <a:pt x="16" y="70"/>
                  </a:lnTo>
                  <a:lnTo>
                    <a:pt x="0" y="70"/>
                  </a:lnTo>
                  <a:lnTo>
                    <a:pt x="0" y="0"/>
                  </a:lnTo>
                  <a:lnTo>
                    <a:pt x="43" y="0"/>
                  </a:lnTo>
                  <a:lnTo>
                    <a:pt x="45" y="0"/>
                  </a:lnTo>
                  <a:lnTo>
                    <a:pt x="45" y="0"/>
                  </a:lnTo>
                  <a:lnTo>
                    <a:pt x="48" y="0"/>
                  </a:lnTo>
                  <a:lnTo>
                    <a:pt x="48" y="0"/>
                  </a:lnTo>
                  <a:lnTo>
                    <a:pt x="48" y="0"/>
                  </a:lnTo>
                  <a:lnTo>
                    <a:pt x="50" y="0"/>
                  </a:lnTo>
                  <a:lnTo>
                    <a:pt x="50" y="3"/>
                  </a:lnTo>
                  <a:lnTo>
                    <a:pt x="52" y="3"/>
                  </a:lnTo>
                  <a:lnTo>
                    <a:pt x="52" y="3"/>
                  </a:lnTo>
                  <a:lnTo>
                    <a:pt x="55" y="3"/>
                  </a:lnTo>
                  <a:lnTo>
                    <a:pt x="55" y="3"/>
                  </a:lnTo>
                  <a:lnTo>
                    <a:pt x="55" y="5"/>
                  </a:lnTo>
                  <a:lnTo>
                    <a:pt x="57" y="5"/>
                  </a:lnTo>
                  <a:lnTo>
                    <a:pt x="57" y="5"/>
                  </a:lnTo>
                  <a:lnTo>
                    <a:pt x="57" y="5"/>
                  </a:lnTo>
                  <a:lnTo>
                    <a:pt x="60" y="8"/>
                  </a:lnTo>
                  <a:lnTo>
                    <a:pt x="60" y="8"/>
                  </a:lnTo>
                  <a:lnTo>
                    <a:pt x="60" y="8"/>
                  </a:lnTo>
                  <a:lnTo>
                    <a:pt x="60" y="10"/>
                  </a:lnTo>
                  <a:lnTo>
                    <a:pt x="62" y="10"/>
                  </a:lnTo>
                  <a:lnTo>
                    <a:pt x="62" y="10"/>
                  </a:lnTo>
                  <a:lnTo>
                    <a:pt x="62" y="12"/>
                  </a:lnTo>
                  <a:lnTo>
                    <a:pt x="62" y="12"/>
                  </a:lnTo>
                  <a:lnTo>
                    <a:pt x="64" y="15"/>
                  </a:lnTo>
                  <a:lnTo>
                    <a:pt x="64" y="15"/>
                  </a:lnTo>
                  <a:lnTo>
                    <a:pt x="64" y="15"/>
                  </a:lnTo>
                  <a:lnTo>
                    <a:pt x="64" y="17"/>
                  </a:lnTo>
                  <a:lnTo>
                    <a:pt x="64" y="17"/>
                  </a:lnTo>
                  <a:lnTo>
                    <a:pt x="64" y="20"/>
                  </a:lnTo>
                  <a:lnTo>
                    <a:pt x="64" y="20"/>
                  </a:lnTo>
                  <a:lnTo>
                    <a:pt x="64" y="22"/>
                  </a:lnTo>
                  <a:lnTo>
                    <a:pt x="64" y="22"/>
                  </a:lnTo>
                  <a:lnTo>
                    <a:pt x="64" y="24"/>
                  </a:lnTo>
                  <a:lnTo>
                    <a:pt x="64" y="24"/>
                  </a:lnTo>
                  <a:lnTo>
                    <a:pt x="64" y="24"/>
                  </a:lnTo>
                  <a:lnTo>
                    <a:pt x="64" y="27"/>
                  </a:lnTo>
                  <a:lnTo>
                    <a:pt x="64" y="27"/>
                  </a:lnTo>
                  <a:lnTo>
                    <a:pt x="64" y="27"/>
                  </a:lnTo>
                  <a:lnTo>
                    <a:pt x="64" y="29"/>
                  </a:lnTo>
                  <a:lnTo>
                    <a:pt x="64" y="29"/>
                  </a:lnTo>
                  <a:lnTo>
                    <a:pt x="64" y="29"/>
                  </a:lnTo>
                  <a:lnTo>
                    <a:pt x="64" y="32"/>
                  </a:lnTo>
                  <a:lnTo>
                    <a:pt x="62" y="32"/>
                  </a:lnTo>
                  <a:lnTo>
                    <a:pt x="62" y="32"/>
                  </a:lnTo>
                  <a:lnTo>
                    <a:pt x="62" y="34"/>
                  </a:lnTo>
                  <a:lnTo>
                    <a:pt x="62" y="34"/>
                  </a:lnTo>
                  <a:lnTo>
                    <a:pt x="62" y="34"/>
                  </a:lnTo>
                  <a:lnTo>
                    <a:pt x="60" y="36"/>
                  </a:lnTo>
                  <a:lnTo>
                    <a:pt x="60" y="36"/>
                  </a:lnTo>
                  <a:lnTo>
                    <a:pt x="60" y="36"/>
                  </a:lnTo>
                  <a:lnTo>
                    <a:pt x="60" y="36"/>
                  </a:lnTo>
                  <a:lnTo>
                    <a:pt x="57" y="39"/>
                  </a:lnTo>
                  <a:lnTo>
                    <a:pt x="57" y="39"/>
                  </a:lnTo>
                  <a:lnTo>
                    <a:pt x="57" y="39"/>
                  </a:lnTo>
                  <a:lnTo>
                    <a:pt x="57" y="39"/>
                  </a:lnTo>
                  <a:lnTo>
                    <a:pt x="55" y="41"/>
                  </a:lnTo>
                  <a:lnTo>
                    <a:pt x="55" y="41"/>
                  </a:lnTo>
                  <a:lnTo>
                    <a:pt x="55" y="41"/>
                  </a:lnTo>
                  <a:lnTo>
                    <a:pt x="52" y="41"/>
                  </a:lnTo>
                  <a:lnTo>
                    <a:pt x="52" y="41"/>
                  </a:lnTo>
                  <a:lnTo>
                    <a:pt x="52" y="41"/>
                  </a:lnTo>
                  <a:lnTo>
                    <a:pt x="50" y="44"/>
                  </a:lnTo>
                  <a:lnTo>
                    <a:pt x="50" y="44"/>
                  </a:lnTo>
                  <a:lnTo>
                    <a:pt x="50" y="44"/>
                  </a:lnTo>
                  <a:lnTo>
                    <a:pt x="69" y="70"/>
                  </a:lnTo>
                  <a:lnTo>
                    <a:pt x="50" y="70"/>
                  </a:lnTo>
                  <a:lnTo>
                    <a:pt x="31" y="44"/>
                  </a:lnTo>
                  <a:lnTo>
                    <a:pt x="31" y="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71" tIns="45785" rIns="91571" bIns="45785" numCol="1" anchor="t" anchorCtr="0" compatLnSpc="1">
              <a:prstTxWarp prst="textNoShape">
                <a:avLst/>
              </a:prstTxWarp>
            </a:bodyPr>
            <a:lstStyle/>
            <a:p>
              <a:pPr defTabSz="686852"/>
              <a:endParaRPr lang="en-US" sz="1352" dirty="0">
                <a:solidFill>
                  <a:prstClr val="black"/>
                </a:solidFill>
              </a:endParaRPr>
            </a:p>
          </p:txBody>
        </p:sp>
        <p:sp>
          <p:nvSpPr>
            <p:cNvPr id="14" name="Freeform 224"/>
            <p:cNvSpPr>
              <a:spLocks noEditPoints="1"/>
            </p:cNvSpPr>
            <p:nvPr/>
          </p:nvSpPr>
          <p:spPr bwMode="black">
            <a:xfrm>
              <a:off x="7168" y="587"/>
              <a:ext cx="77" cy="70"/>
            </a:xfrm>
            <a:custGeom>
              <a:avLst/>
              <a:gdLst>
                <a:gd name="T0" fmla="*/ 48 w 77"/>
                <a:gd name="T1" fmla="*/ 0 h 70"/>
                <a:gd name="T2" fmla="*/ 50 w 77"/>
                <a:gd name="T3" fmla="*/ 0 h 70"/>
                <a:gd name="T4" fmla="*/ 53 w 77"/>
                <a:gd name="T5" fmla="*/ 0 h 70"/>
                <a:gd name="T6" fmla="*/ 55 w 77"/>
                <a:gd name="T7" fmla="*/ 3 h 70"/>
                <a:gd name="T8" fmla="*/ 60 w 77"/>
                <a:gd name="T9" fmla="*/ 3 h 70"/>
                <a:gd name="T10" fmla="*/ 62 w 77"/>
                <a:gd name="T11" fmla="*/ 5 h 70"/>
                <a:gd name="T12" fmla="*/ 65 w 77"/>
                <a:gd name="T13" fmla="*/ 7 h 70"/>
                <a:gd name="T14" fmla="*/ 65 w 77"/>
                <a:gd name="T15" fmla="*/ 10 h 70"/>
                <a:gd name="T16" fmla="*/ 67 w 77"/>
                <a:gd name="T17" fmla="*/ 12 h 70"/>
                <a:gd name="T18" fmla="*/ 67 w 77"/>
                <a:gd name="T19" fmla="*/ 15 h 70"/>
                <a:gd name="T20" fmla="*/ 69 w 77"/>
                <a:gd name="T21" fmla="*/ 19 h 70"/>
                <a:gd name="T22" fmla="*/ 69 w 77"/>
                <a:gd name="T23" fmla="*/ 22 h 70"/>
                <a:gd name="T24" fmla="*/ 69 w 77"/>
                <a:gd name="T25" fmla="*/ 24 h 70"/>
                <a:gd name="T26" fmla="*/ 67 w 77"/>
                <a:gd name="T27" fmla="*/ 27 h 70"/>
                <a:gd name="T28" fmla="*/ 67 w 77"/>
                <a:gd name="T29" fmla="*/ 29 h 70"/>
                <a:gd name="T30" fmla="*/ 67 w 77"/>
                <a:gd name="T31" fmla="*/ 31 h 70"/>
                <a:gd name="T32" fmla="*/ 65 w 77"/>
                <a:gd name="T33" fmla="*/ 34 h 70"/>
                <a:gd name="T34" fmla="*/ 62 w 77"/>
                <a:gd name="T35" fmla="*/ 36 h 70"/>
                <a:gd name="T36" fmla="*/ 62 w 77"/>
                <a:gd name="T37" fmla="*/ 36 h 70"/>
                <a:gd name="T38" fmla="*/ 60 w 77"/>
                <a:gd name="T39" fmla="*/ 39 h 70"/>
                <a:gd name="T40" fmla="*/ 57 w 77"/>
                <a:gd name="T41" fmla="*/ 41 h 70"/>
                <a:gd name="T42" fmla="*/ 55 w 77"/>
                <a:gd name="T43" fmla="*/ 41 h 70"/>
                <a:gd name="T44" fmla="*/ 57 w 77"/>
                <a:gd name="T45" fmla="*/ 70 h 70"/>
                <a:gd name="T46" fmla="*/ 17 w 77"/>
                <a:gd name="T47" fmla="*/ 70 h 70"/>
                <a:gd name="T48" fmla="*/ 53 w 77"/>
                <a:gd name="T49" fmla="*/ 22 h 70"/>
                <a:gd name="T50" fmla="*/ 53 w 77"/>
                <a:gd name="T51" fmla="*/ 19 h 70"/>
                <a:gd name="T52" fmla="*/ 53 w 77"/>
                <a:gd name="T53" fmla="*/ 19 h 70"/>
                <a:gd name="T54" fmla="*/ 53 w 77"/>
                <a:gd name="T55" fmla="*/ 19 h 70"/>
                <a:gd name="T56" fmla="*/ 53 w 77"/>
                <a:gd name="T57" fmla="*/ 17 h 70"/>
                <a:gd name="T58" fmla="*/ 50 w 77"/>
                <a:gd name="T59" fmla="*/ 17 h 70"/>
                <a:gd name="T60" fmla="*/ 50 w 77"/>
                <a:gd name="T61" fmla="*/ 15 h 70"/>
                <a:gd name="T62" fmla="*/ 50 w 77"/>
                <a:gd name="T63" fmla="*/ 15 h 70"/>
                <a:gd name="T64" fmla="*/ 48 w 77"/>
                <a:gd name="T65" fmla="*/ 15 h 70"/>
                <a:gd name="T66" fmla="*/ 48 w 77"/>
                <a:gd name="T67" fmla="*/ 15 h 70"/>
                <a:gd name="T68" fmla="*/ 45 w 77"/>
                <a:gd name="T69" fmla="*/ 15 h 70"/>
                <a:gd name="T70" fmla="*/ 17 w 77"/>
                <a:gd name="T71" fmla="*/ 15 h 70"/>
                <a:gd name="T72" fmla="*/ 45 w 77"/>
                <a:gd name="T73" fmla="*/ 29 h 70"/>
                <a:gd name="T74" fmla="*/ 48 w 77"/>
                <a:gd name="T75" fmla="*/ 29 h 70"/>
                <a:gd name="T76" fmla="*/ 48 w 77"/>
                <a:gd name="T77" fmla="*/ 29 h 70"/>
                <a:gd name="T78" fmla="*/ 48 w 77"/>
                <a:gd name="T79" fmla="*/ 29 h 70"/>
                <a:gd name="T80" fmla="*/ 50 w 77"/>
                <a:gd name="T81" fmla="*/ 27 h 70"/>
                <a:gd name="T82" fmla="*/ 50 w 77"/>
                <a:gd name="T83" fmla="*/ 27 h 70"/>
                <a:gd name="T84" fmla="*/ 50 w 77"/>
                <a:gd name="T85" fmla="*/ 27 h 70"/>
                <a:gd name="T86" fmla="*/ 53 w 77"/>
                <a:gd name="T87" fmla="*/ 24 h 70"/>
                <a:gd name="T88" fmla="*/ 53 w 77"/>
                <a:gd name="T89" fmla="*/ 24 h 70"/>
                <a:gd name="T90" fmla="*/ 53 w 77"/>
                <a:gd name="T91" fmla="*/ 22 h 70"/>
                <a:gd name="T92" fmla="*/ 53 w 77"/>
                <a:gd name="T93" fmla="*/ 22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7" h="70">
                  <a:moveTo>
                    <a:pt x="0" y="70"/>
                  </a:moveTo>
                  <a:lnTo>
                    <a:pt x="0" y="0"/>
                  </a:lnTo>
                  <a:lnTo>
                    <a:pt x="48" y="0"/>
                  </a:lnTo>
                  <a:lnTo>
                    <a:pt x="48" y="0"/>
                  </a:lnTo>
                  <a:lnTo>
                    <a:pt x="50" y="0"/>
                  </a:lnTo>
                  <a:lnTo>
                    <a:pt x="50" y="0"/>
                  </a:lnTo>
                  <a:lnTo>
                    <a:pt x="50" y="0"/>
                  </a:lnTo>
                  <a:lnTo>
                    <a:pt x="53" y="0"/>
                  </a:lnTo>
                  <a:lnTo>
                    <a:pt x="53" y="0"/>
                  </a:lnTo>
                  <a:lnTo>
                    <a:pt x="55" y="0"/>
                  </a:lnTo>
                  <a:lnTo>
                    <a:pt x="55" y="0"/>
                  </a:lnTo>
                  <a:lnTo>
                    <a:pt x="55" y="3"/>
                  </a:lnTo>
                  <a:lnTo>
                    <a:pt x="57" y="3"/>
                  </a:lnTo>
                  <a:lnTo>
                    <a:pt x="57" y="3"/>
                  </a:lnTo>
                  <a:lnTo>
                    <a:pt x="60" y="3"/>
                  </a:lnTo>
                  <a:lnTo>
                    <a:pt x="60" y="3"/>
                  </a:lnTo>
                  <a:lnTo>
                    <a:pt x="60" y="5"/>
                  </a:lnTo>
                  <a:lnTo>
                    <a:pt x="62" y="5"/>
                  </a:lnTo>
                  <a:lnTo>
                    <a:pt x="62" y="5"/>
                  </a:lnTo>
                  <a:lnTo>
                    <a:pt x="62" y="7"/>
                  </a:lnTo>
                  <a:lnTo>
                    <a:pt x="65" y="7"/>
                  </a:lnTo>
                  <a:lnTo>
                    <a:pt x="65" y="7"/>
                  </a:lnTo>
                  <a:lnTo>
                    <a:pt x="65" y="10"/>
                  </a:lnTo>
                  <a:lnTo>
                    <a:pt x="65" y="10"/>
                  </a:lnTo>
                  <a:lnTo>
                    <a:pt x="67" y="10"/>
                  </a:lnTo>
                  <a:lnTo>
                    <a:pt x="67" y="12"/>
                  </a:lnTo>
                  <a:lnTo>
                    <a:pt x="67" y="12"/>
                  </a:lnTo>
                  <a:lnTo>
                    <a:pt x="67" y="15"/>
                  </a:lnTo>
                  <a:lnTo>
                    <a:pt x="67" y="15"/>
                  </a:lnTo>
                  <a:lnTo>
                    <a:pt x="67" y="15"/>
                  </a:lnTo>
                  <a:lnTo>
                    <a:pt x="67" y="17"/>
                  </a:lnTo>
                  <a:lnTo>
                    <a:pt x="69" y="17"/>
                  </a:lnTo>
                  <a:lnTo>
                    <a:pt x="69" y="19"/>
                  </a:lnTo>
                  <a:lnTo>
                    <a:pt x="69" y="19"/>
                  </a:lnTo>
                  <a:lnTo>
                    <a:pt x="69" y="22"/>
                  </a:lnTo>
                  <a:lnTo>
                    <a:pt x="69" y="22"/>
                  </a:lnTo>
                  <a:lnTo>
                    <a:pt x="69" y="22"/>
                  </a:lnTo>
                  <a:lnTo>
                    <a:pt x="69" y="24"/>
                  </a:lnTo>
                  <a:lnTo>
                    <a:pt x="69" y="24"/>
                  </a:lnTo>
                  <a:lnTo>
                    <a:pt x="67" y="24"/>
                  </a:lnTo>
                  <a:lnTo>
                    <a:pt x="67" y="27"/>
                  </a:lnTo>
                  <a:lnTo>
                    <a:pt x="67" y="27"/>
                  </a:lnTo>
                  <a:lnTo>
                    <a:pt x="67" y="27"/>
                  </a:lnTo>
                  <a:lnTo>
                    <a:pt x="67" y="29"/>
                  </a:lnTo>
                  <a:lnTo>
                    <a:pt x="67" y="29"/>
                  </a:lnTo>
                  <a:lnTo>
                    <a:pt x="67" y="29"/>
                  </a:lnTo>
                  <a:lnTo>
                    <a:pt x="67" y="31"/>
                  </a:lnTo>
                  <a:lnTo>
                    <a:pt x="67" y="31"/>
                  </a:lnTo>
                  <a:lnTo>
                    <a:pt x="65" y="31"/>
                  </a:lnTo>
                  <a:lnTo>
                    <a:pt x="65" y="34"/>
                  </a:lnTo>
                  <a:lnTo>
                    <a:pt x="65" y="34"/>
                  </a:lnTo>
                  <a:lnTo>
                    <a:pt x="65" y="34"/>
                  </a:lnTo>
                  <a:lnTo>
                    <a:pt x="65" y="34"/>
                  </a:lnTo>
                  <a:lnTo>
                    <a:pt x="62" y="36"/>
                  </a:lnTo>
                  <a:lnTo>
                    <a:pt x="62" y="36"/>
                  </a:lnTo>
                  <a:lnTo>
                    <a:pt x="62" y="36"/>
                  </a:lnTo>
                  <a:lnTo>
                    <a:pt x="62" y="36"/>
                  </a:lnTo>
                  <a:lnTo>
                    <a:pt x="60" y="39"/>
                  </a:lnTo>
                  <a:lnTo>
                    <a:pt x="60" y="39"/>
                  </a:lnTo>
                  <a:lnTo>
                    <a:pt x="60" y="39"/>
                  </a:lnTo>
                  <a:lnTo>
                    <a:pt x="60" y="39"/>
                  </a:lnTo>
                  <a:lnTo>
                    <a:pt x="57" y="39"/>
                  </a:lnTo>
                  <a:lnTo>
                    <a:pt x="57" y="41"/>
                  </a:lnTo>
                  <a:lnTo>
                    <a:pt x="57" y="41"/>
                  </a:lnTo>
                  <a:lnTo>
                    <a:pt x="57" y="41"/>
                  </a:lnTo>
                  <a:lnTo>
                    <a:pt x="55" y="41"/>
                  </a:lnTo>
                  <a:lnTo>
                    <a:pt x="55" y="41"/>
                  </a:lnTo>
                  <a:lnTo>
                    <a:pt x="77" y="70"/>
                  </a:lnTo>
                  <a:lnTo>
                    <a:pt x="57" y="70"/>
                  </a:lnTo>
                  <a:lnTo>
                    <a:pt x="36" y="43"/>
                  </a:lnTo>
                  <a:lnTo>
                    <a:pt x="17" y="43"/>
                  </a:lnTo>
                  <a:lnTo>
                    <a:pt x="17" y="70"/>
                  </a:lnTo>
                  <a:lnTo>
                    <a:pt x="0" y="70"/>
                  </a:lnTo>
                  <a:lnTo>
                    <a:pt x="0" y="70"/>
                  </a:lnTo>
                  <a:close/>
                  <a:moveTo>
                    <a:pt x="53" y="22"/>
                  </a:moveTo>
                  <a:lnTo>
                    <a:pt x="53" y="22"/>
                  </a:lnTo>
                  <a:lnTo>
                    <a:pt x="53" y="22"/>
                  </a:lnTo>
                  <a:lnTo>
                    <a:pt x="53" y="19"/>
                  </a:lnTo>
                  <a:lnTo>
                    <a:pt x="53" y="19"/>
                  </a:lnTo>
                  <a:lnTo>
                    <a:pt x="53" y="19"/>
                  </a:lnTo>
                  <a:lnTo>
                    <a:pt x="53" y="19"/>
                  </a:lnTo>
                  <a:lnTo>
                    <a:pt x="53" y="19"/>
                  </a:lnTo>
                  <a:lnTo>
                    <a:pt x="53" y="19"/>
                  </a:lnTo>
                  <a:lnTo>
                    <a:pt x="53" y="19"/>
                  </a:lnTo>
                  <a:lnTo>
                    <a:pt x="53" y="17"/>
                  </a:lnTo>
                  <a:lnTo>
                    <a:pt x="53" y="17"/>
                  </a:lnTo>
                  <a:lnTo>
                    <a:pt x="53" y="17"/>
                  </a:lnTo>
                  <a:lnTo>
                    <a:pt x="50" y="17"/>
                  </a:lnTo>
                  <a:lnTo>
                    <a:pt x="50" y="17"/>
                  </a:lnTo>
                  <a:lnTo>
                    <a:pt x="50" y="17"/>
                  </a:lnTo>
                  <a:lnTo>
                    <a:pt x="50" y="17"/>
                  </a:lnTo>
                  <a:lnTo>
                    <a:pt x="50" y="15"/>
                  </a:lnTo>
                  <a:lnTo>
                    <a:pt x="50" y="15"/>
                  </a:lnTo>
                  <a:lnTo>
                    <a:pt x="50" y="15"/>
                  </a:lnTo>
                  <a:lnTo>
                    <a:pt x="50" y="15"/>
                  </a:lnTo>
                  <a:lnTo>
                    <a:pt x="50" y="15"/>
                  </a:lnTo>
                  <a:lnTo>
                    <a:pt x="48" y="15"/>
                  </a:lnTo>
                  <a:lnTo>
                    <a:pt x="48" y="15"/>
                  </a:lnTo>
                  <a:lnTo>
                    <a:pt x="48" y="15"/>
                  </a:lnTo>
                  <a:lnTo>
                    <a:pt x="48" y="15"/>
                  </a:lnTo>
                  <a:lnTo>
                    <a:pt x="48" y="15"/>
                  </a:lnTo>
                  <a:lnTo>
                    <a:pt x="48" y="15"/>
                  </a:lnTo>
                  <a:lnTo>
                    <a:pt x="48" y="15"/>
                  </a:lnTo>
                  <a:lnTo>
                    <a:pt x="45" y="15"/>
                  </a:lnTo>
                  <a:lnTo>
                    <a:pt x="45" y="15"/>
                  </a:lnTo>
                  <a:lnTo>
                    <a:pt x="45" y="15"/>
                  </a:lnTo>
                  <a:lnTo>
                    <a:pt x="45" y="15"/>
                  </a:lnTo>
                  <a:lnTo>
                    <a:pt x="17" y="15"/>
                  </a:lnTo>
                  <a:lnTo>
                    <a:pt x="17" y="29"/>
                  </a:lnTo>
                  <a:lnTo>
                    <a:pt x="45" y="29"/>
                  </a:lnTo>
                  <a:lnTo>
                    <a:pt x="45" y="29"/>
                  </a:lnTo>
                  <a:lnTo>
                    <a:pt x="45" y="29"/>
                  </a:lnTo>
                  <a:lnTo>
                    <a:pt x="45" y="29"/>
                  </a:lnTo>
                  <a:lnTo>
                    <a:pt x="48" y="29"/>
                  </a:lnTo>
                  <a:lnTo>
                    <a:pt x="48" y="29"/>
                  </a:lnTo>
                  <a:lnTo>
                    <a:pt x="48" y="29"/>
                  </a:lnTo>
                  <a:lnTo>
                    <a:pt x="48" y="29"/>
                  </a:lnTo>
                  <a:lnTo>
                    <a:pt x="48" y="29"/>
                  </a:lnTo>
                  <a:lnTo>
                    <a:pt x="48" y="29"/>
                  </a:lnTo>
                  <a:lnTo>
                    <a:pt x="48" y="29"/>
                  </a:lnTo>
                  <a:lnTo>
                    <a:pt x="50" y="29"/>
                  </a:lnTo>
                  <a:lnTo>
                    <a:pt x="50" y="27"/>
                  </a:lnTo>
                  <a:lnTo>
                    <a:pt x="50" y="27"/>
                  </a:lnTo>
                  <a:lnTo>
                    <a:pt x="50" y="27"/>
                  </a:lnTo>
                  <a:lnTo>
                    <a:pt x="50" y="27"/>
                  </a:lnTo>
                  <a:lnTo>
                    <a:pt x="50" y="27"/>
                  </a:lnTo>
                  <a:lnTo>
                    <a:pt x="50" y="27"/>
                  </a:lnTo>
                  <a:lnTo>
                    <a:pt x="50" y="27"/>
                  </a:lnTo>
                  <a:lnTo>
                    <a:pt x="50" y="27"/>
                  </a:lnTo>
                  <a:lnTo>
                    <a:pt x="53" y="27"/>
                  </a:lnTo>
                  <a:lnTo>
                    <a:pt x="53" y="24"/>
                  </a:lnTo>
                  <a:lnTo>
                    <a:pt x="53" y="24"/>
                  </a:lnTo>
                  <a:lnTo>
                    <a:pt x="53" y="24"/>
                  </a:lnTo>
                  <a:lnTo>
                    <a:pt x="53" y="24"/>
                  </a:lnTo>
                  <a:lnTo>
                    <a:pt x="53" y="24"/>
                  </a:lnTo>
                  <a:lnTo>
                    <a:pt x="53" y="24"/>
                  </a:lnTo>
                  <a:lnTo>
                    <a:pt x="53" y="24"/>
                  </a:lnTo>
                  <a:lnTo>
                    <a:pt x="53" y="22"/>
                  </a:lnTo>
                  <a:lnTo>
                    <a:pt x="53" y="22"/>
                  </a:lnTo>
                  <a:lnTo>
                    <a:pt x="53" y="22"/>
                  </a:lnTo>
                  <a:lnTo>
                    <a:pt x="53" y="22"/>
                  </a:lnTo>
                  <a:lnTo>
                    <a:pt x="53" y="22"/>
                  </a:lnTo>
                  <a:lnTo>
                    <a:pt x="53"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71" tIns="45785" rIns="91571" bIns="45785" numCol="1" anchor="t" anchorCtr="0" compatLnSpc="1">
              <a:prstTxWarp prst="textNoShape">
                <a:avLst/>
              </a:prstTxWarp>
            </a:bodyPr>
            <a:lstStyle/>
            <a:p>
              <a:pPr defTabSz="686852"/>
              <a:endParaRPr lang="en-US" sz="1352" dirty="0">
                <a:solidFill>
                  <a:prstClr val="black"/>
                </a:solidFill>
              </a:endParaRPr>
            </a:p>
          </p:txBody>
        </p:sp>
        <p:sp>
          <p:nvSpPr>
            <p:cNvPr id="15" name="Freeform 225"/>
            <p:cNvSpPr>
              <a:spLocks noEditPoints="1"/>
            </p:cNvSpPr>
            <p:nvPr/>
          </p:nvSpPr>
          <p:spPr bwMode="black">
            <a:xfrm>
              <a:off x="7075" y="407"/>
              <a:ext cx="86" cy="70"/>
            </a:xfrm>
            <a:custGeom>
              <a:avLst/>
              <a:gdLst>
                <a:gd name="T0" fmla="*/ 43 w 86"/>
                <a:gd name="T1" fmla="*/ 17 h 70"/>
                <a:gd name="T2" fmla="*/ 28 w 86"/>
                <a:gd name="T3" fmla="*/ 46 h 70"/>
                <a:gd name="T4" fmla="*/ 57 w 86"/>
                <a:gd name="T5" fmla="*/ 46 h 70"/>
                <a:gd name="T6" fmla="*/ 43 w 86"/>
                <a:gd name="T7" fmla="*/ 17 h 70"/>
                <a:gd name="T8" fmla="*/ 43 w 86"/>
                <a:gd name="T9" fmla="*/ 17 h 70"/>
                <a:gd name="T10" fmla="*/ 86 w 86"/>
                <a:gd name="T11" fmla="*/ 70 h 70"/>
                <a:gd name="T12" fmla="*/ 69 w 86"/>
                <a:gd name="T13" fmla="*/ 70 h 70"/>
                <a:gd name="T14" fmla="*/ 62 w 86"/>
                <a:gd name="T15" fmla="*/ 58 h 70"/>
                <a:gd name="T16" fmla="*/ 21 w 86"/>
                <a:gd name="T17" fmla="*/ 58 h 70"/>
                <a:gd name="T18" fmla="*/ 16 w 86"/>
                <a:gd name="T19" fmla="*/ 70 h 70"/>
                <a:gd name="T20" fmla="*/ 0 w 86"/>
                <a:gd name="T21" fmla="*/ 70 h 70"/>
                <a:gd name="T22" fmla="*/ 33 w 86"/>
                <a:gd name="T23" fmla="*/ 0 h 70"/>
                <a:gd name="T24" fmla="*/ 50 w 86"/>
                <a:gd name="T25" fmla="*/ 0 h 70"/>
                <a:gd name="T26" fmla="*/ 86 w 86"/>
                <a:gd name="T27" fmla="*/ 70 h 70"/>
                <a:gd name="T28" fmla="*/ 86 w 86"/>
                <a:gd name="T29" fmla="*/ 7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6" h="70">
                  <a:moveTo>
                    <a:pt x="43" y="17"/>
                  </a:moveTo>
                  <a:lnTo>
                    <a:pt x="28" y="46"/>
                  </a:lnTo>
                  <a:lnTo>
                    <a:pt x="57" y="46"/>
                  </a:lnTo>
                  <a:lnTo>
                    <a:pt x="43" y="17"/>
                  </a:lnTo>
                  <a:lnTo>
                    <a:pt x="43" y="17"/>
                  </a:lnTo>
                  <a:close/>
                  <a:moveTo>
                    <a:pt x="86" y="70"/>
                  </a:moveTo>
                  <a:lnTo>
                    <a:pt x="69" y="70"/>
                  </a:lnTo>
                  <a:lnTo>
                    <a:pt x="62" y="58"/>
                  </a:lnTo>
                  <a:lnTo>
                    <a:pt x="21" y="58"/>
                  </a:lnTo>
                  <a:lnTo>
                    <a:pt x="16" y="70"/>
                  </a:lnTo>
                  <a:lnTo>
                    <a:pt x="0" y="70"/>
                  </a:lnTo>
                  <a:lnTo>
                    <a:pt x="33" y="0"/>
                  </a:lnTo>
                  <a:lnTo>
                    <a:pt x="50" y="0"/>
                  </a:lnTo>
                  <a:lnTo>
                    <a:pt x="86" y="70"/>
                  </a:lnTo>
                  <a:lnTo>
                    <a:pt x="86" y="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71" tIns="45785" rIns="91571" bIns="45785" numCol="1" anchor="t" anchorCtr="0" compatLnSpc="1">
              <a:prstTxWarp prst="textNoShape">
                <a:avLst/>
              </a:prstTxWarp>
            </a:bodyPr>
            <a:lstStyle/>
            <a:p>
              <a:pPr defTabSz="686852"/>
              <a:endParaRPr lang="en-US" sz="1352" dirty="0">
                <a:solidFill>
                  <a:prstClr val="black"/>
                </a:solidFill>
              </a:endParaRPr>
            </a:p>
          </p:txBody>
        </p:sp>
        <p:sp>
          <p:nvSpPr>
            <p:cNvPr id="16" name="Freeform 226"/>
            <p:cNvSpPr>
              <a:spLocks noEditPoints="1"/>
            </p:cNvSpPr>
            <p:nvPr/>
          </p:nvSpPr>
          <p:spPr bwMode="black">
            <a:xfrm>
              <a:off x="7156" y="319"/>
              <a:ext cx="86" cy="69"/>
            </a:xfrm>
            <a:custGeom>
              <a:avLst/>
              <a:gdLst>
                <a:gd name="T0" fmla="*/ 43 w 86"/>
                <a:gd name="T1" fmla="*/ 17 h 69"/>
                <a:gd name="T2" fmla="*/ 29 w 86"/>
                <a:gd name="T3" fmla="*/ 43 h 69"/>
                <a:gd name="T4" fmla="*/ 57 w 86"/>
                <a:gd name="T5" fmla="*/ 43 h 69"/>
                <a:gd name="T6" fmla="*/ 43 w 86"/>
                <a:gd name="T7" fmla="*/ 17 h 69"/>
                <a:gd name="T8" fmla="*/ 43 w 86"/>
                <a:gd name="T9" fmla="*/ 17 h 69"/>
                <a:gd name="T10" fmla="*/ 86 w 86"/>
                <a:gd name="T11" fmla="*/ 69 h 69"/>
                <a:gd name="T12" fmla="*/ 69 w 86"/>
                <a:gd name="T13" fmla="*/ 69 h 69"/>
                <a:gd name="T14" fmla="*/ 65 w 86"/>
                <a:gd name="T15" fmla="*/ 57 h 69"/>
                <a:gd name="T16" fmla="*/ 24 w 86"/>
                <a:gd name="T17" fmla="*/ 57 h 69"/>
                <a:gd name="T18" fmla="*/ 17 w 86"/>
                <a:gd name="T19" fmla="*/ 69 h 69"/>
                <a:gd name="T20" fmla="*/ 0 w 86"/>
                <a:gd name="T21" fmla="*/ 69 h 69"/>
                <a:gd name="T22" fmla="*/ 36 w 86"/>
                <a:gd name="T23" fmla="*/ 0 h 69"/>
                <a:gd name="T24" fmla="*/ 53 w 86"/>
                <a:gd name="T25" fmla="*/ 0 h 69"/>
                <a:gd name="T26" fmla="*/ 86 w 86"/>
                <a:gd name="T27" fmla="*/ 69 h 69"/>
                <a:gd name="T28" fmla="*/ 86 w 86"/>
                <a:gd name="T29" fmla="*/ 6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6" h="69">
                  <a:moveTo>
                    <a:pt x="43" y="17"/>
                  </a:moveTo>
                  <a:lnTo>
                    <a:pt x="29" y="43"/>
                  </a:lnTo>
                  <a:lnTo>
                    <a:pt x="57" y="43"/>
                  </a:lnTo>
                  <a:lnTo>
                    <a:pt x="43" y="17"/>
                  </a:lnTo>
                  <a:lnTo>
                    <a:pt x="43" y="17"/>
                  </a:lnTo>
                  <a:close/>
                  <a:moveTo>
                    <a:pt x="86" y="69"/>
                  </a:moveTo>
                  <a:lnTo>
                    <a:pt x="69" y="69"/>
                  </a:lnTo>
                  <a:lnTo>
                    <a:pt x="65" y="57"/>
                  </a:lnTo>
                  <a:lnTo>
                    <a:pt x="24" y="57"/>
                  </a:lnTo>
                  <a:lnTo>
                    <a:pt x="17" y="69"/>
                  </a:lnTo>
                  <a:lnTo>
                    <a:pt x="0" y="69"/>
                  </a:lnTo>
                  <a:lnTo>
                    <a:pt x="36" y="0"/>
                  </a:lnTo>
                  <a:lnTo>
                    <a:pt x="53" y="0"/>
                  </a:lnTo>
                  <a:lnTo>
                    <a:pt x="86" y="69"/>
                  </a:lnTo>
                  <a:lnTo>
                    <a:pt x="86"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71" tIns="45785" rIns="91571" bIns="45785" numCol="1" anchor="t" anchorCtr="0" compatLnSpc="1">
              <a:prstTxWarp prst="textNoShape">
                <a:avLst/>
              </a:prstTxWarp>
            </a:bodyPr>
            <a:lstStyle/>
            <a:p>
              <a:pPr defTabSz="686852"/>
              <a:endParaRPr lang="en-US" sz="1352" dirty="0">
                <a:solidFill>
                  <a:prstClr val="black"/>
                </a:solidFill>
              </a:endParaRPr>
            </a:p>
          </p:txBody>
        </p:sp>
        <p:sp>
          <p:nvSpPr>
            <p:cNvPr id="17" name="Freeform 227"/>
            <p:cNvSpPr>
              <a:spLocks noEditPoints="1"/>
            </p:cNvSpPr>
            <p:nvPr/>
          </p:nvSpPr>
          <p:spPr bwMode="black">
            <a:xfrm>
              <a:off x="6991" y="407"/>
              <a:ext cx="69" cy="70"/>
            </a:xfrm>
            <a:custGeom>
              <a:avLst/>
              <a:gdLst>
                <a:gd name="T0" fmla="*/ 65 w 69"/>
                <a:gd name="T1" fmla="*/ 36 h 70"/>
                <a:gd name="T2" fmla="*/ 67 w 69"/>
                <a:gd name="T3" fmla="*/ 39 h 70"/>
                <a:gd name="T4" fmla="*/ 69 w 69"/>
                <a:gd name="T5" fmla="*/ 44 h 70"/>
                <a:gd name="T6" fmla="*/ 69 w 69"/>
                <a:gd name="T7" fmla="*/ 46 h 70"/>
                <a:gd name="T8" fmla="*/ 69 w 69"/>
                <a:gd name="T9" fmla="*/ 48 h 70"/>
                <a:gd name="T10" fmla="*/ 69 w 69"/>
                <a:gd name="T11" fmla="*/ 51 h 70"/>
                <a:gd name="T12" fmla="*/ 69 w 69"/>
                <a:gd name="T13" fmla="*/ 56 h 70"/>
                <a:gd name="T14" fmla="*/ 69 w 69"/>
                <a:gd name="T15" fmla="*/ 58 h 70"/>
                <a:gd name="T16" fmla="*/ 67 w 69"/>
                <a:gd name="T17" fmla="*/ 63 h 70"/>
                <a:gd name="T18" fmla="*/ 65 w 69"/>
                <a:gd name="T19" fmla="*/ 65 h 70"/>
                <a:gd name="T20" fmla="*/ 60 w 69"/>
                <a:gd name="T21" fmla="*/ 68 h 70"/>
                <a:gd name="T22" fmla="*/ 55 w 69"/>
                <a:gd name="T23" fmla="*/ 70 h 70"/>
                <a:gd name="T24" fmla="*/ 53 w 69"/>
                <a:gd name="T25" fmla="*/ 70 h 70"/>
                <a:gd name="T26" fmla="*/ 0 w 69"/>
                <a:gd name="T27" fmla="*/ 70 h 70"/>
                <a:gd name="T28" fmla="*/ 50 w 69"/>
                <a:gd name="T29" fmla="*/ 0 h 70"/>
                <a:gd name="T30" fmla="*/ 53 w 69"/>
                <a:gd name="T31" fmla="*/ 0 h 70"/>
                <a:gd name="T32" fmla="*/ 57 w 69"/>
                <a:gd name="T33" fmla="*/ 3 h 70"/>
                <a:gd name="T34" fmla="*/ 60 w 69"/>
                <a:gd name="T35" fmla="*/ 5 h 70"/>
                <a:gd name="T36" fmla="*/ 62 w 69"/>
                <a:gd name="T37" fmla="*/ 8 h 70"/>
                <a:gd name="T38" fmla="*/ 65 w 69"/>
                <a:gd name="T39" fmla="*/ 12 h 70"/>
                <a:gd name="T40" fmla="*/ 67 w 69"/>
                <a:gd name="T41" fmla="*/ 15 h 70"/>
                <a:gd name="T42" fmla="*/ 67 w 69"/>
                <a:gd name="T43" fmla="*/ 20 h 70"/>
                <a:gd name="T44" fmla="*/ 67 w 69"/>
                <a:gd name="T45" fmla="*/ 22 h 70"/>
                <a:gd name="T46" fmla="*/ 67 w 69"/>
                <a:gd name="T47" fmla="*/ 27 h 70"/>
                <a:gd name="T48" fmla="*/ 67 w 69"/>
                <a:gd name="T49" fmla="*/ 29 h 70"/>
                <a:gd name="T50" fmla="*/ 65 w 69"/>
                <a:gd name="T51" fmla="*/ 34 h 70"/>
                <a:gd name="T52" fmla="*/ 17 w 69"/>
                <a:gd name="T53" fmla="*/ 58 h 70"/>
                <a:gd name="T54" fmla="*/ 48 w 69"/>
                <a:gd name="T55" fmla="*/ 58 h 70"/>
                <a:gd name="T56" fmla="*/ 50 w 69"/>
                <a:gd name="T57" fmla="*/ 56 h 70"/>
                <a:gd name="T58" fmla="*/ 50 w 69"/>
                <a:gd name="T59" fmla="*/ 56 h 70"/>
                <a:gd name="T60" fmla="*/ 53 w 69"/>
                <a:gd name="T61" fmla="*/ 56 h 70"/>
                <a:gd name="T62" fmla="*/ 53 w 69"/>
                <a:gd name="T63" fmla="*/ 53 h 70"/>
                <a:gd name="T64" fmla="*/ 53 w 69"/>
                <a:gd name="T65" fmla="*/ 53 h 70"/>
                <a:gd name="T66" fmla="*/ 55 w 69"/>
                <a:gd name="T67" fmla="*/ 51 h 70"/>
                <a:gd name="T68" fmla="*/ 55 w 69"/>
                <a:gd name="T69" fmla="*/ 48 h 70"/>
                <a:gd name="T70" fmla="*/ 55 w 69"/>
                <a:gd name="T71" fmla="*/ 48 h 70"/>
                <a:gd name="T72" fmla="*/ 55 w 69"/>
                <a:gd name="T73" fmla="*/ 46 h 70"/>
                <a:gd name="T74" fmla="*/ 53 w 69"/>
                <a:gd name="T75" fmla="*/ 46 h 70"/>
                <a:gd name="T76" fmla="*/ 53 w 69"/>
                <a:gd name="T77" fmla="*/ 44 h 70"/>
                <a:gd name="T78" fmla="*/ 50 w 69"/>
                <a:gd name="T79" fmla="*/ 44 h 70"/>
                <a:gd name="T80" fmla="*/ 50 w 69"/>
                <a:gd name="T81" fmla="*/ 41 h 70"/>
                <a:gd name="T82" fmla="*/ 48 w 69"/>
                <a:gd name="T83" fmla="*/ 41 h 70"/>
                <a:gd name="T84" fmla="*/ 48 w 69"/>
                <a:gd name="T85" fmla="*/ 41 h 70"/>
                <a:gd name="T86" fmla="*/ 17 w 69"/>
                <a:gd name="T87" fmla="*/ 58 h 70"/>
                <a:gd name="T88" fmla="*/ 45 w 69"/>
                <a:gd name="T89" fmla="*/ 29 h 70"/>
                <a:gd name="T90" fmla="*/ 48 w 69"/>
                <a:gd name="T91" fmla="*/ 27 h 70"/>
                <a:gd name="T92" fmla="*/ 50 w 69"/>
                <a:gd name="T93" fmla="*/ 27 h 70"/>
                <a:gd name="T94" fmla="*/ 53 w 69"/>
                <a:gd name="T95" fmla="*/ 24 h 70"/>
                <a:gd name="T96" fmla="*/ 53 w 69"/>
                <a:gd name="T97" fmla="*/ 22 h 70"/>
                <a:gd name="T98" fmla="*/ 53 w 69"/>
                <a:gd name="T99" fmla="*/ 22 h 70"/>
                <a:gd name="T100" fmla="*/ 53 w 69"/>
                <a:gd name="T101" fmla="*/ 20 h 70"/>
                <a:gd name="T102" fmla="*/ 50 w 69"/>
                <a:gd name="T103" fmla="*/ 17 h 70"/>
                <a:gd name="T104" fmla="*/ 50 w 69"/>
                <a:gd name="T105" fmla="*/ 15 h 70"/>
                <a:gd name="T106" fmla="*/ 48 w 69"/>
                <a:gd name="T107" fmla="*/ 15 h 70"/>
                <a:gd name="T108" fmla="*/ 45 w 69"/>
                <a:gd name="T109" fmla="*/ 15 h 70"/>
                <a:gd name="T110" fmla="*/ 14 w 69"/>
                <a:gd name="T111" fmla="*/ 2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9" h="70">
                  <a:moveTo>
                    <a:pt x="62" y="34"/>
                  </a:moveTo>
                  <a:lnTo>
                    <a:pt x="65" y="34"/>
                  </a:lnTo>
                  <a:lnTo>
                    <a:pt x="65" y="36"/>
                  </a:lnTo>
                  <a:lnTo>
                    <a:pt x="65" y="36"/>
                  </a:lnTo>
                  <a:lnTo>
                    <a:pt x="67" y="36"/>
                  </a:lnTo>
                  <a:lnTo>
                    <a:pt x="67" y="39"/>
                  </a:lnTo>
                  <a:lnTo>
                    <a:pt x="67" y="39"/>
                  </a:lnTo>
                  <a:lnTo>
                    <a:pt x="67" y="39"/>
                  </a:lnTo>
                  <a:lnTo>
                    <a:pt x="69" y="41"/>
                  </a:lnTo>
                  <a:lnTo>
                    <a:pt x="69" y="41"/>
                  </a:lnTo>
                  <a:lnTo>
                    <a:pt x="69" y="44"/>
                  </a:lnTo>
                  <a:lnTo>
                    <a:pt x="69" y="44"/>
                  </a:lnTo>
                  <a:lnTo>
                    <a:pt x="69" y="44"/>
                  </a:lnTo>
                  <a:lnTo>
                    <a:pt x="69" y="44"/>
                  </a:lnTo>
                  <a:lnTo>
                    <a:pt x="69" y="46"/>
                  </a:lnTo>
                  <a:lnTo>
                    <a:pt x="69" y="46"/>
                  </a:lnTo>
                  <a:lnTo>
                    <a:pt x="69" y="46"/>
                  </a:lnTo>
                  <a:lnTo>
                    <a:pt x="69" y="46"/>
                  </a:lnTo>
                  <a:lnTo>
                    <a:pt x="69" y="46"/>
                  </a:lnTo>
                  <a:lnTo>
                    <a:pt x="69" y="48"/>
                  </a:lnTo>
                  <a:lnTo>
                    <a:pt x="69" y="48"/>
                  </a:lnTo>
                  <a:lnTo>
                    <a:pt x="69" y="48"/>
                  </a:lnTo>
                  <a:lnTo>
                    <a:pt x="69" y="48"/>
                  </a:lnTo>
                  <a:lnTo>
                    <a:pt x="69" y="51"/>
                  </a:lnTo>
                  <a:lnTo>
                    <a:pt x="69" y="51"/>
                  </a:lnTo>
                  <a:lnTo>
                    <a:pt x="69" y="53"/>
                  </a:lnTo>
                  <a:lnTo>
                    <a:pt x="69" y="53"/>
                  </a:lnTo>
                  <a:lnTo>
                    <a:pt x="69" y="56"/>
                  </a:lnTo>
                  <a:lnTo>
                    <a:pt x="69" y="56"/>
                  </a:lnTo>
                  <a:lnTo>
                    <a:pt x="69" y="58"/>
                  </a:lnTo>
                  <a:lnTo>
                    <a:pt x="69" y="58"/>
                  </a:lnTo>
                  <a:lnTo>
                    <a:pt x="69" y="58"/>
                  </a:lnTo>
                  <a:lnTo>
                    <a:pt x="67" y="60"/>
                  </a:lnTo>
                  <a:lnTo>
                    <a:pt x="67" y="60"/>
                  </a:lnTo>
                  <a:lnTo>
                    <a:pt x="67" y="60"/>
                  </a:lnTo>
                  <a:lnTo>
                    <a:pt x="67" y="63"/>
                  </a:lnTo>
                  <a:lnTo>
                    <a:pt x="65" y="63"/>
                  </a:lnTo>
                  <a:lnTo>
                    <a:pt x="65" y="63"/>
                  </a:lnTo>
                  <a:lnTo>
                    <a:pt x="65" y="65"/>
                  </a:lnTo>
                  <a:lnTo>
                    <a:pt x="65" y="65"/>
                  </a:lnTo>
                  <a:lnTo>
                    <a:pt x="62" y="65"/>
                  </a:lnTo>
                  <a:lnTo>
                    <a:pt x="62" y="68"/>
                  </a:lnTo>
                  <a:lnTo>
                    <a:pt x="60" y="68"/>
                  </a:lnTo>
                  <a:lnTo>
                    <a:pt x="60" y="68"/>
                  </a:lnTo>
                  <a:lnTo>
                    <a:pt x="60" y="68"/>
                  </a:lnTo>
                  <a:lnTo>
                    <a:pt x="57" y="70"/>
                  </a:lnTo>
                  <a:lnTo>
                    <a:pt x="57" y="70"/>
                  </a:lnTo>
                  <a:lnTo>
                    <a:pt x="55" y="70"/>
                  </a:lnTo>
                  <a:lnTo>
                    <a:pt x="55" y="70"/>
                  </a:lnTo>
                  <a:lnTo>
                    <a:pt x="53" y="70"/>
                  </a:lnTo>
                  <a:lnTo>
                    <a:pt x="53" y="70"/>
                  </a:lnTo>
                  <a:lnTo>
                    <a:pt x="53" y="70"/>
                  </a:lnTo>
                  <a:lnTo>
                    <a:pt x="50" y="70"/>
                  </a:lnTo>
                  <a:lnTo>
                    <a:pt x="50" y="70"/>
                  </a:lnTo>
                  <a:lnTo>
                    <a:pt x="48" y="70"/>
                  </a:lnTo>
                  <a:lnTo>
                    <a:pt x="0" y="70"/>
                  </a:lnTo>
                  <a:lnTo>
                    <a:pt x="0" y="0"/>
                  </a:lnTo>
                  <a:lnTo>
                    <a:pt x="48" y="0"/>
                  </a:lnTo>
                  <a:lnTo>
                    <a:pt x="48" y="0"/>
                  </a:lnTo>
                  <a:lnTo>
                    <a:pt x="50" y="0"/>
                  </a:lnTo>
                  <a:lnTo>
                    <a:pt x="50" y="0"/>
                  </a:lnTo>
                  <a:lnTo>
                    <a:pt x="53" y="0"/>
                  </a:lnTo>
                  <a:lnTo>
                    <a:pt x="53" y="0"/>
                  </a:lnTo>
                  <a:lnTo>
                    <a:pt x="53" y="0"/>
                  </a:lnTo>
                  <a:lnTo>
                    <a:pt x="55" y="3"/>
                  </a:lnTo>
                  <a:lnTo>
                    <a:pt x="55" y="3"/>
                  </a:lnTo>
                  <a:lnTo>
                    <a:pt x="57" y="3"/>
                  </a:lnTo>
                  <a:lnTo>
                    <a:pt x="57" y="3"/>
                  </a:lnTo>
                  <a:lnTo>
                    <a:pt x="57" y="3"/>
                  </a:lnTo>
                  <a:lnTo>
                    <a:pt x="60" y="3"/>
                  </a:lnTo>
                  <a:lnTo>
                    <a:pt x="60" y="5"/>
                  </a:lnTo>
                  <a:lnTo>
                    <a:pt x="60" y="5"/>
                  </a:lnTo>
                  <a:lnTo>
                    <a:pt x="62" y="5"/>
                  </a:lnTo>
                  <a:lnTo>
                    <a:pt x="62" y="8"/>
                  </a:lnTo>
                  <a:lnTo>
                    <a:pt x="62" y="8"/>
                  </a:lnTo>
                  <a:lnTo>
                    <a:pt x="62" y="8"/>
                  </a:lnTo>
                  <a:lnTo>
                    <a:pt x="65" y="8"/>
                  </a:lnTo>
                  <a:lnTo>
                    <a:pt x="65" y="10"/>
                  </a:lnTo>
                  <a:lnTo>
                    <a:pt x="65" y="10"/>
                  </a:lnTo>
                  <a:lnTo>
                    <a:pt x="65" y="12"/>
                  </a:lnTo>
                  <a:lnTo>
                    <a:pt x="67" y="12"/>
                  </a:lnTo>
                  <a:lnTo>
                    <a:pt x="67" y="12"/>
                  </a:lnTo>
                  <a:lnTo>
                    <a:pt x="67" y="15"/>
                  </a:lnTo>
                  <a:lnTo>
                    <a:pt x="67" y="15"/>
                  </a:lnTo>
                  <a:lnTo>
                    <a:pt x="67" y="15"/>
                  </a:lnTo>
                  <a:lnTo>
                    <a:pt x="67" y="17"/>
                  </a:lnTo>
                  <a:lnTo>
                    <a:pt x="67" y="17"/>
                  </a:lnTo>
                  <a:lnTo>
                    <a:pt x="67" y="20"/>
                  </a:lnTo>
                  <a:lnTo>
                    <a:pt x="67" y="20"/>
                  </a:lnTo>
                  <a:lnTo>
                    <a:pt x="67" y="22"/>
                  </a:lnTo>
                  <a:lnTo>
                    <a:pt x="67" y="22"/>
                  </a:lnTo>
                  <a:lnTo>
                    <a:pt x="67" y="22"/>
                  </a:lnTo>
                  <a:lnTo>
                    <a:pt x="67" y="24"/>
                  </a:lnTo>
                  <a:lnTo>
                    <a:pt x="67" y="24"/>
                  </a:lnTo>
                  <a:lnTo>
                    <a:pt x="67" y="24"/>
                  </a:lnTo>
                  <a:lnTo>
                    <a:pt x="67" y="27"/>
                  </a:lnTo>
                  <a:lnTo>
                    <a:pt x="67" y="27"/>
                  </a:lnTo>
                  <a:lnTo>
                    <a:pt x="67" y="29"/>
                  </a:lnTo>
                  <a:lnTo>
                    <a:pt x="67" y="29"/>
                  </a:lnTo>
                  <a:lnTo>
                    <a:pt x="67" y="29"/>
                  </a:lnTo>
                  <a:lnTo>
                    <a:pt x="65" y="32"/>
                  </a:lnTo>
                  <a:lnTo>
                    <a:pt x="65" y="32"/>
                  </a:lnTo>
                  <a:lnTo>
                    <a:pt x="65" y="32"/>
                  </a:lnTo>
                  <a:lnTo>
                    <a:pt x="65" y="34"/>
                  </a:lnTo>
                  <a:lnTo>
                    <a:pt x="65" y="34"/>
                  </a:lnTo>
                  <a:lnTo>
                    <a:pt x="62" y="34"/>
                  </a:lnTo>
                  <a:lnTo>
                    <a:pt x="62" y="34"/>
                  </a:lnTo>
                  <a:close/>
                  <a:moveTo>
                    <a:pt x="17" y="58"/>
                  </a:moveTo>
                  <a:lnTo>
                    <a:pt x="45" y="58"/>
                  </a:lnTo>
                  <a:lnTo>
                    <a:pt x="48" y="58"/>
                  </a:lnTo>
                  <a:lnTo>
                    <a:pt x="48" y="58"/>
                  </a:lnTo>
                  <a:lnTo>
                    <a:pt x="48" y="58"/>
                  </a:lnTo>
                  <a:lnTo>
                    <a:pt x="48" y="56"/>
                  </a:lnTo>
                  <a:lnTo>
                    <a:pt x="48" y="56"/>
                  </a:lnTo>
                  <a:lnTo>
                    <a:pt x="48" y="56"/>
                  </a:lnTo>
                  <a:lnTo>
                    <a:pt x="50" y="56"/>
                  </a:lnTo>
                  <a:lnTo>
                    <a:pt x="50" y="56"/>
                  </a:lnTo>
                  <a:lnTo>
                    <a:pt x="50" y="56"/>
                  </a:lnTo>
                  <a:lnTo>
                    <a:pt x="50" y="56"/>
                  </a:lnTo>
                  <a:lnTo>
                    <a:pt x="50" y="56"/>
                  </a:lnTo>
                  <a:lnTo>
                    <a:pt x="50" y="56"/>
                  </a:lnTo>
                  <a:lnTo>
                    <a:pt x="50" y="56"/>
                  </a:lnTo>
                  <a:lnTo>
                    <a:pt x="53" y="56"/>
                  </a:lnTo>
                  <a:lnTo>
                    <a:pt x="53" y="56"/>
                  </a:lnTo>
                  <a:lnTo>
                    <a:pt x="53" y="56"/>
                  </a:lnTo>
                  <a:lnTo>
                    <a:pt x="53" y="53"/>
                  </a:lnTo>
                  <a:lnTo>
                    <a:pt x="53" y="53"/>
                  </a:lnTo>
                  <a:lnTo>
                    <a:pt x="53" y="53"/>
                  </a:lnTo>
                  <a:lnTo>
                    <a:pt x="53" y="53"/>
                  </a:lnTo>
                  <a:lnTo>
                    <a:pt x="53" y="53"/>
                  </a:lnTo>
                  <a:lnTo>
                    <a:pt x="53" y="53"/>
                  </a:lnTo>
                  <a:lnTo>
                    <a:pt x="53" y="53"/>
                  </a:lnTo>
                  <a:lnTo>
                    <a:pt x="55" y="53"/>
                  </a:lnTo>
                  <a:lnTo>
                    <a:pt x="55" y="51"/>
                  </a:lnTo>
                  <a:lnTo>
                    <a:pt x="55" y="51"/>
                  </a:lnTo>
                  <a:lnTo>
                    <a:pt x="55" y="51"/>
                  </a:lnTo>
                  <a:lnTo>
                    <a:pt x="55" y="51"/>
                  </a:lnTo>
                  <a:lnTo>
                    <a:pt x="55" y="51"/>
                  </a:lnTo>
                  <a:lnTo>
                    <a:pt x="55" y="51"/>
                  </a:lnTo>
                  <a:lnTo>
                    <a:pt x="55" y="48"/>
                  </a:lnTo>
                  <a:lnTo>
                    <a:pt x="55" y="48"/>
                  </a:lnTo>
                  <a:lnTo>
                    <a:pt x="55" y="48"/>
                  </a:lnTo>
                  <a:lnTo>
                    <a:pt x="55" y="48"/>
                  </a:lnTo>
                  <a:lnTo>
                    <a:pt x="55" y="48"/>
                  </a:lnTo>
                  <a:lnTo>
                    <a:pt x="55" y="48"/>
                  </a:lnTo>
                  <a:lnTo>
                    <a:pt x="55" y="48"/>
                  </a:lnTo>
                  <a:lnTo>
                    <a:pt x="55" y="46"/>
                  </a:lnTo>
                  <a:lnTo>
                    <a:pt x="55" y="46"/>
                  </a:lnTo>
                  <a:lnTo>
                    <a:pt x="55" y="46"/>
                  </a:lnTo>
                  <a:lnTo>
                    <a:pt x="53" y="46"/>
                  </a:lnTo>
                  <a:lnTo>
                    <a:pt x="53" y="46"/>
                  </a:lnTo>
                  <a:lnTo>
                    <a:pt x="53" y="46"/>
                  </a:lnTo>
                  <a:lnTo>
                    <a:pt x="53" y="46"/>
                  </a:lnTo>
                  <a:lnTo>
                    <a:pt x="53" y="44"/>
                  </a:lnTo>
                  <a:lnTo>
                    <a:pt x="53" y="44"/>
                  </a:lnTo>
                  <a:lnTo>
                    <a:pt x="53" y="44"/>
                  </a:lnTo>
                  <a:lnTo>
                    <a:pt x="53" y="44"/>
                  </a:lnTo>
                  <a:lnTo>
                    <a:pt x="53" y="44"/>
                  </a:lnTo>
                  <a:lnTo>
                    <a:pt x="53" y="44"/>
                  </a:lnTo>
                  <a:lnTo>
                    <a:pt x="50" y="44"/>
                  </a:lnTo>
                  <a:lnTo>
                    <a:pt x="50" y="44"/>
                  </a:lnTo>
                  <a:lnTo>
                    <a:pt x="50" y="44"/>
                  </a:lnTo>
                  <a:lnTo>
                    <a:pt x="50" y="41"/>
                  </a:lnTo>
                  <a:lnTo>
                    <a:pt x="50" y="41"/>
                  </a:lnTo>
                  <a:lnTo>
                    <a:pt x="50" y="41"/>
                  </a:lnTo>
                  <a:lnTo>
                    <a:pt x="50" y="41"/>
                  </a:lnTo>
                  <a:lnTo>
                    <a:pt x="48" y="41"/>
                  </a:lnTo>
                  <a:lnTo>
                    <a:pt x="48" y="41"/>
                  </a:lnTo>
                  <a:lnTo>
                    <a:pt x="48" y="41"/>
                  </a:lnTo>
                  <a:lnTo>
                    <a:pt x="48" y="41"/>
                  </a:lnTo>
                  <a:lnTo>
                    <a:pt x="48" y="41"/>
                  </a:lnTo>
                  <a:lnTo>
                    <a:pt x="48" y="41"/>
                  </a:lnTo>
                  <a:lnTo>
                    <a:pt x="45" y="41"/>
                  </a:lnTo>
                  <a:lnTo>
                    <a:pt x="17" y="41"/>
                  </a:lnTo>
                  <a:lnTo>
                    <a:pt x="17" y="58"/>
                  </a:lnTo>
                  <a:lnTo>
                    <a:pt x="17" y="58"/>
                  </a:lnTo>
                  <a:close/>
                  <a:moveTo>
                    <a:pt x="14" y="29"/>
                  </a:moveTo>
                  <a:lnTo>
                    <a:pt x="45" y="29"/>
                  </a:lnTo>
                  <a:lnTo>
                    <a:pt x="45" y="29"/>
                  </a:lnTo>
                  <a:lnTo>
                    <a:pt x="45" y="29"/>
                  </a:lnTo>
                  <a:lnTo>
                    <a:pt x="45" y="29"/>
                  </a:lnTo>
                  <a:lnTo>
                    <a:pt x="45" y="29"/>
                  </a:lnTo>
                  <a:lnTo>
                    <a:pt x="48" y="29"/>
                  </a:lnTo>
                  <a:lnTo>
                    <a:pt x="48" y="27"/>
                  </a:lnTo>
                  <a:lnTo>
                    <a:pt x="48" y="27"/>
                  </a:lnTo>
                  <a:lnTo>
                    <a:pt x="48" y="27"/>
                  </a:lnTo>
                  <a:lnTo>
                    <a:pt x="50" y="27"/>
                  </a:lnTo>
                  <a:lnTo>
                    <a:pt x="50" y="27"/>
                  </a:lnTo>
                  <a:lnTo>
                    <a:pt x="50" y="27"/>
                  </a:lnTo>
                  <a:lnTo>
                    <a:pt x="50" y="24"/>
                  </a:lnTo>
                  <a:lnTo>
                    <a:pt x="50" y="24"/>
                  </a:lnTo>
                  <a:lnTo>
                    <a:pt x="53" y="24"/>
                  </a:lnTo>
                  <a:lnTo>
                    <a:pt x="53" y="24"/>
                  </a:lnTo>
                  <a:lnTo>
                    <a:pt x="53" y="24"/>
                  </a:lnTo>
                  <a:lnTo>
                    <a:pt x="53" y="24"/>
                  </a:lnTo>
                  <a:lnTo>
                    <a:pt x="53" y="22"/>
                  </a:lnTo>
                  <a:lnTo>
                    <a:pt x="53" y="22"/>
                  </a:lnTo>
                  <a:lnTo>
                    <a:pt x="53" y="22"/>
                  </a:lnTo>
                  <a:lnTo>
                    <a:pt x="53" y="22"/>
                  </a:lnTo>
                  <a:lnTo>
                    <a:pt x="53" y="22"/>
                  </a:lnTo>
                  <a:lnTo>
                    <a:pt x="53" y="22"/>
                  </a:lnTo>
                  <a:lnTo>
                    <a:pt x="53" y="22"/>
                  </a:lnTo>
                  <a:lnTo>
                    <a:pt x="53" y="20"/>
                  </a:lnTo>
                  <a:lnTo>
                    <a:pt x="53" y="20"/>
                  </a:lnTo>
                  <a:lnTo>
                    <a:pt x="53" y="20"/>
                  </a:lnTo>
                  <a:lnTo>
                    <a:pt x="53" y="20"/>
                  </a:lnTo>
                  <a:lnTo>
                    <a:pt x="50" y="17"/>
                  </a:lnTo>
                  <a:lnTo>
                    <a:pt x="50" y="17"/>
                  </a:lnTo>
                  <a:lnTo>
                    <a:pt x="50" y="17"/>
                  </a:lnTo>
                  <a:lnTo>
                    <a:pt x="50" y="17"/>
                  </a:lnTo>
                  <a:lnTo>
                    <a:pt x="50" y="17"/>
                  </a:lnTo>
                  <a:lnTo>
                    <a:pt x="50" y="15"/>
                  </a:lnTo>
                  <a:lnTo>
                    <a:pt x="48" y="15"/>
                  </a:lnTo>
                  <a:lnTo>
                    <a:pt x="48" y="15"/>
                  </a:lnTo>
                  <a:lnTo>
                    <a:pt x="48" y="15"/>
                  </a:lnTo>
                  <a:lnTo>
                    <a:pt x="48" y="15"/>
                  </a:lnTo>
                  <a:lnTo>
                    <a:pt x="48" y="15"/>
                  </a:lnTo>
                  <a:lnTo>
                    <a:pt x="48" y="15"/>
                  </a:lnTo>
                  <a:lnTo>
                    <a:pt x="45" y="15"/>
                  </a:lnTo>
                  <a:lnTo>
                    <a:pt x="45" y="15"/>
                  </a:lnTo>
                  <a:lnTo>
                    <a:pt x="45" y="15"/>
                  </a:lnTo>
                  <a:lnTo>
                    <a:pt x="45" y="15"/>
                  </a:lnTo>
                  <a:lnTo>
                    <a:pt x="14" y="15"/>
                  </a:lnTo>
                  <a:lnTo>
                    <a:pt x="14" y="29"/>
                  </a:lnTo>
                  <a:lnTo>
                    <a:pt x="14"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71" tIns="45785" rIns="91571" bIns="45785" numCol="1" anchor="t" anchorCtr="0" compatLnSpc="1">
              <a:prstTxWarp prst="textNoShape">
                <a:avLst/>
              </a:prstTxWarp>
            </a:bodyPr>
            <a:lstStyle/>
            <a:p>
              <a:pPr defTabSz="686852"/>
              <a:endParaRPr lang="en-US" sz="1352" dirty="0">
                <a:solidFill>
                  <a:prstClr val="black"/>
                </a:solidFill>
              </a:endParaRPr>
            </a:p>
          </p:txBody>
        </p:sp>
        <p:sp>
          <p:nvSpPr>
            <p:cNvPr id="18" name="Freeform 228"/>
            <p:cNvSpPr>
              <a:spLocks noEditPoints="1"/>
            </p:cNvSpPr>
            <p:nvPr/>
          </p:nvSpPr>
          <p:spPr bwMode="black">
            <a:xfrm>
              <a:off x="7168" y="232"/>
              <a:ext cx="72" cy="70"/>
            </a:xfrm>
            <a:custGeom>
              <a:avLst/>
              <a:gdLst>
                <a:gd name="T0" fmla="*/ 67 w 72"/>
                <a:gd name="T1" fmla="*/ 36 h 70"/>
                <a:gd name="T2" fmla="*/ 69 w 72"/>
                <a:gd name="T3" fmla="*/ 39 h 70"/>
                <a:gd name="T4" fmla="*/ 69 w 72"/>
                <a:gd name="T5" fmla="*/ 41 h 70"/>
                <a:gd name="T6" fmla="*/ 72 w 72"/>
                <a:gd name="T7" fmla="*/ 44 h 70"/>
                <a:gd name="T8" fmla="*/ 72 w 72"/>
                <a:gd name="T9" fmla="*/ 46 h 70"/>
                <a:gd name="T10" fmla="*/ 72 w 72"/>
                <a:gd name="T11" fmla="*/ 51 h 70"/>
                <a:gd name="T12" fmla="*/ 69 w 72"/>
                <a:gd name="T13" fmla="*/ 53 h 70"/>
                <a:gd name="T14" fmla="*/ 69 w 72"/>
                <a:gd name="T15" fmla="*/ 58 h 70"/>
                <a:gd name="T16" fmla="*/ 67 w 72"/>
                <a:gd name="T17" fmla="*/ 60 h 70"/>
                <a:gd name="T18" fmla="*/ 65 w 72"/>
                <a:gd name="T19" fmla="*/ 65 h 70"/>
                <a:gd name="T20" fmla="*/ 60 w 72"/>
                <a:gd name="T21" fmla="*/ 68 h 70"/>
                <a:gd name="T22" fmla="*/ 57 w 72"/>
                <a:gd name="T23" fmla="*/ 68 h 70"/>
                <a:gd name="T24" fmla="*/ 53 w 72"/>
                <a:gd name="T25" fmla="*/ 70 h 70"/>
                <a:gd name="T26" fmla="*/ 0 w 72"/>
                <a:gd name="T27" fmla="*/ 70 h 70"/>
                <a:gd name="T28" fmla="*/ 50 w 72"/>
                <a:gd name="T29" fmla="*/ 0 h 70"/>
                <a:gd name="T30" fmla="*/ 55 w 72"/>
                <a:gd name="T31" fmla="*/ 0 h 70"/>
                <a:gd name="T32" fmla="*/ 57 w 72"/>
                <a:gd name="T33" fmla="*/ 3 h 70"/>
                <a:gd name="T34" fmla="*/ 60 w 72"/>
                <a:gd name="T35" fmla="*/ 5 h 70"/>
                <a:gd name="T36" fmla="*/ 65 w 72"/>
                <a:gd name="T37" fmla="*/ 8 h 70"/>
                <a:gd name="T38" fmla="*/ 67 w 72"/>
                <a:gd name="T39" fmla="*/ 10 h 70"/>
                <a:gd name="T40" fmla="*/ 67 w 72"/>
                <a:gd name="T41" fmla="*/ 15 h 70"/>
                <a:gd name="T42" fmla="*/ 69 w 72"/>
                <a:gd name="T43" fmla="*/ 17 h 70"/>
                <a:gd name="T44" fmla="*/ 69 w 72"/>
                <a:gd name="T45" fmla="*/ 22 h 70"/>
                <a:gd name="T46" fmla="*/ 67 w 72"/>
                <a:gd name="T47" fmla="*/ 24 h 70"/>
                <a:gd name="T48" fmla="*/ 67 w 72"/>
                <a:gd name="T49" fmla="*/ 29 h 70"/>
                <a:gd name="T50" fmla="*/ 65 w 72"/>
                <a:gd name="T51" fmla="*/ 32 h 70"/>
                <a:gd name="T52" fmla="*/ 17 w 72"/>
                <a:gd name="T53" fmla="*/ 56 h 70"/>
                <a:gd name="T54" fmla="*/ 48 w 72"/>
                <a:gd name="T55" fmla="*/ 56 h 70"/>
                <a:gd name="T56" fmla="*/ 50 w 72"/>
                <a:gd name="T57" fmla="*/ 56 h 70"/>
                <a:gd name="T58" fmla="*/ 50 w 72"/>
                <a:gd name="T59" fmla="*/ 56 h 70"/>
                <a:gd name="T60" fmla="*/ 53 w 72"/>
                <a:gd name="T61" fmla="*/ 53 h 70"/>
                <a:gd name="T62" fmla="*/ 53 w 72"/>
                <a:gd name="T63" fmla="*/ 53 h 70"/>
                <a:gd name="T64" fmla="*/ 55 w 72"/>
                <a:gd name="T65" fmla="*/ 51 h 70"/>
                <a:gd name="T66" fmla="*/ 55 w 72"/>
                <a:gd name="T67" fmla="*/ 51 h 70"/>
                <a:gd name="T68" fmla="*/ 55 w 72"/>
                <a:gd name="T69" fmla="*/ 48 h 70"/>
                <a:gd name="T70" fmla="*/ 55 w 72"/>
                <a:gd name="T71" fmla="*/ 46 h 70"/>
                <a:gd name="T72" fmla="*/ 55 w 72"/>
                <a:gd name="T73" fmla="*/ 46 h 70"/>
                <a:gd name="T74" fmla="*/ 55 w 72"/>
                <a:gd name="T75" fmla="*/ 44 h 70"/>
                <a:gd name="T76" fmla="*/ 53 w 72"/>
                <a:gd name="T77" fmla="*/ 44 h 70"/>
                <a:gd name="T78" fmla="*/ 53 w 72"/>
                <a:gd name="T79" fmla="*/ 41 h 70"/>
                <a:gd name="T80" fmla="*/ 50 w 72"/>
                <a:gd name="T81" fmla="*/ 41 h 70"/>
                <a:gd name="T82" fmla="*/ 50 w 72"/>
                <a:gd name="T83" fmla="*/ 41 h 70"/>
                <a:gd name="T84" fmla="*/ 48 w 72"/>
                <a:gd name="T85" fmla="*/ 41 h 70"/>
                <a:gd name="T86" fmla="*/ 17 w 72"/>
                <a:gd name="T87" fmla="*/ 56 h 70"/>
                <a:gd name="T88" fmla="*/ 45 w 72"/>
                <a:gd name="T89" fmla="*/ 27 h 70"/>
                <a:gd name="T90" fmla="*/ 48 w 72"/>
                <a:gd name="T91" fmla="*/ 27 h 70"/>
                <a:gd name="T92" fmla="*/ 50 w 72"/>
                <a:gd name="T93" fmla="*/ 24 h 70"/>
                <a:gd name="T94" fmla="*/ 53 w 72"/>
                <a:gd name="T95" fmla="*/ 24 h 70"/>
                <a:gd name="T96" fmla="*/ 53 w 72"/>
                <a:gd name="T97" fmla="*/ 22 h 70"/>
                <a:gd name="T98" fmla="*/ 53 w 72"/>
                <a:gd name="T99" fmla="*/ 20 h 70"/>
                <a:gd name="T100" fmla="*/ 53 w 72"/>
                <a:gd name="T101" fmla="*/ 20 h 70"/>
                <a:gd name="T102" fmla="*/ 50 w 72"/>
                <a:gd name="T103" fmla="*/ 17 h 70"/>
                <a:gd name="T104" fmla="*/ 50 w 72"/>
                <a:gd name="T105" fmla="*/ 15 h 70"/>
                <a:gd name="T106" fmla="*/ 48 w 72"/>
                <a:gd name="T107" fmla="*/ 15 h 70"/>
                <a:gd name="T108" fmla="*/ 45 w 72"/>
                <a:gd name="T109" fmla="*/ 15 h 70"/>
                <a:gd name="T110" fmla="*/ 17 w 72"/>
                <a:gd name="T11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2" h="70">
                  <a:moveTo>
                    <a:pt x="65" y="34"/>
                  </a:moveTo>
                  <a:lnTo>
                    <a:pt x="65" y="34"/>
                  </a:lnTo>
                  <a:lnTo>
                    <a:pt x="65" y="34"/>
                  </a:lnTo>
                  <a:lnTo>
                    <a:pt x="67" y="36"/>
                  </a:lnTo>
                  <a:lnTo>
                    <a:pt x="67" y="36"/>
                  </a:lnTo>
                  <a:lnTo>
                    <a:pt x="67" y="36"/>
                  </a:lnTo>
                  <a:lnTo>
                    <a:pt x="67" y="39"/>
                  </a:lnTo>
                  <a:lnTo>
                    <a:pt x="69" y="39"/>
                  </a:lnTo>
                  <a:lnTo>
                    <a:pt x="69" y="39"/>
                  </a:lnTo>
                  <a:lnTo>
                    <a:pt x="69" y="41"/>
                  </a:lnTo>
                  <a:lnTo>
                    <a:pt x="69" y="41"/>
                  </a:lnTo>
                  <a:lnTo>
                    <a:pt x="69" y="41"/>
                  </a:lnTo>
                  <a:lnTo>
                    <a:pt x="69" y="44"/>
                  </a:lnTo>
                  <a:lnTo>
                    <a:pt x="69" y="44"/>
                  </a:lnTo>
                  <a:lnTo>
                    <a:pt x="72" y="44"/>
                  </a:lnTo>
                  <a:lnTo>
                    <a:pt x="72" y="44"/>
                  </a:lnTo>
                  <a:lnTo>
                    <a:pt x="72" y="46"/>
                  </a:lnTo>
                  <a:lnTo>
                    <a:pt x="72" y="46"/>
                  </a:lnTo>
                  <a:lnTo>
                    <a:pt x="72" y="46"/>
                  </a:lnTo>
                  <a:lnTo>
                    <a:pt x="72" y="46"/>
                  </a:lnTo>
                  <a:lnTo>
                    <a:pt x="72" y="48"/>
                  </a:lnTo>
                  <a:lnTo>
                    <a:pt x="72" y="48"/>
                  </a:lnTo>
                  <a:lnTo>
                    <a:pt x="72" y="48"/>
                  </a:lnTo>
                  <a:lnTo>
                    <a:pt x="72" y="51"/>
                  </a:lnTo>
                  <a:lnTo>
                    <a:pt x="72" y="51"/>
                  </a:lnTo>
                  <a:lnTo>
                    <a:pt x="72" y="51"/>
                  </a:lnTo>
                  <a:lnTo>
                    <a:pt x="72" y="53"/>
                  </a:lnTo>
                  <a:lnTo>
                    <a:pt x="69" y="53"/>
                  </a:lnTo>
                  <a:lnTo>
                    <a:pt x="69" y="56"/>
                  </a:lnTo>
                  <a:lnTo>
                    <a:pt x="69" y="56"/>
                  </a:lnTo>
                  <a:lnTo>
                    <a:pt x="69" y="58"/>
                  </a:lnTo>
                  <a:lnTo>
                    <a:pt x="69" y="58"/>
                  </a:lnTo>
                  <a:lnTo>
                    <a:pt x="69" y="58"/>
                  </a:lnTo>
                  <a:lnTo>
                    <a:pt x="67" y="60"/>
                  </a:lnTo>
                  <a:lnTo>
                    <a:pt x="67" y="60"/>
                  </a:lnTo>
                  <a:lnTo>
                    <a:pt x="67" y="60"/>
                  </a:lnTo>
                  <a:lnTo>
                    <a:pt x="67" y="63"/>
                  </a:lnTo>
                  <a:lnTo>
                    <a:pt x="65" y="63"/>
                  </a:lnTo>
                  <a:lnTo>
                    <a:pt x="65" y="63"/>
                  </a:lnTo>
                  <a:lnTo>
                    <a:pt x="65" y="65"/>
                  </a:lnTo>
                  <a:lnTo>
                    <a:pt x="62" y="65"/>
                  </a:lnTo>
                  <a:lnTo>
                    <a:pt x="62" y="65"/>
                  </a:lnTo>
                  <a:lnTo>
                    <a:pt x="62" y="65"/>
                  </a:lnTo>
                  <a:lnTo>
                    <a:pt x="60" y="68"/>
                  </a:lnTo>
                  <a:lnTo>
                    <a:pt x="60" y="68"/>
                  </a:lnTo>
                  <a:lnTo>
                    <a:pt x="60" y="68"/>
                  </a:lnTo>
                  <a:lnTo>
                    <a:pt x="57" y="68"/>
                  </a:lnTo>
                  <a:lnTo>
                    <a:pt x="57" y="68"/>
                  </a:lnTo>
                  <a:lnTo>
                    <a:pt x="55" y="70"/>
                  </a:lnTo>
                  <a:lnTo>
                    <a:pt x="55" y="70"/>
                  </a:lnTo>
                  <a:lnTo>
                    <a:pt x="53" y="70"/>
                  </a:lnTo>
                  <a:lnTo>
                    <a:pt x="53" y="70"/>
                  </a:lnTo>
                  <a:lnTo>
                    <a:pt x="50" y="70"/>
                  </a:lnTo>
                  <a:lnTo>
                    <a:pt x="50" y="70"/>
                  </a:lnTo>
                  <a:lnTo>
                    <a:pt x="48" y="70"/>
                  </a:lnTo>
                  <a:lnTo>
                    <a:pt x="0" y="70"/>
                  </a:lnTo>
                  <a:lnTo>
                    <a:pt x="0" y="0"/>
                  </a:lnTo>
                  <a:lnTo>
                    <a:pt x="48" y="0"/>
                  </a:lnTo>
                  <a:lnTo>
                    <a:pt x="48" y="0"/>
                  </a:lnTo>
                  <a:lnTo>
                    <a:pt x="50" y="0"/>
                  </a:lnTo>
                  <a:lnTo>
                    <a:pt x="50" y="0"/>
                  </a:lnTo>
                  <a:lnTo>
                    <a:pt x="53" y="0"/>
                  </a:lnTo>
                  <a:lnTo>
                    <a:pt x="53" y="0"/>
                  </a:lnTo>
                  <a:lnTo>
                    <a:pt x="55" y="0"/>
                  </a:lnTo>
                  <a:lnTo>
                    <a:pt x="55" y="0"/>
                  </a:lnTo>
                  <a:lnTo>
                    <a:pt x="55" y="0"/>
                  </a:lnTo>
                  <a:lnTo>
                    <a:pt x="57" y="0"/>
                  </a:lnTo>
                  <a:lnTo>
                    <a:pt x="57" y="3"/>
                  </a:lnTo>
                  <a:lnTo>
                    <a:pt x="57" y="3"/>
                  </a:lnTo>
                  <a:lnTo>
                    <a:pt x="60" y="3"/>
                  </a:lnTo>
                  <a:lnTo>
                    <a:pt x="60" y="3"/>
                  </a:lnTo>
                  <a:lnTo>
                    <a:pt x="60" y="5"/>
                  </a:lnTo>
                  <a:lnTo>
                    <a:pt x="62" y="5"/>
                  </a:lnTo>
                  <a:lnTo>
                    <a:pt x="62" y="5"/>
                  </a:lnTo>
                  <a:lnTo>
                    <a:pt x="62" y="5"/>
                  </a:lnTo>
                  <a:lnTo>
                    <a:pt x="65" y="8"/>
                  </a:lnTo>
                  <a:lnTo>
                    <a:pt x="65" y="8"/>
                  </a:lnTo>
                  <a:lnTo>
                    <a:pt x="65" y="8"/>
                  </a:lnTo>
                  <a:lnTo>
                    <a:pt x="65" y="10"/>
                  </a:lnTo>
                  <a:lnTo>
                    <a:pt x="67" y="10"/>
                  </a:lnTo>
                  <a:lnTo>
                    <a:pt x="67" y="10"/>
                  </a:lnTo>
                  <a:lnTo>
                    <a:pt x="67" y="12"/>
                  </a:lnTo>
                  <a:lnTo>
                    <a:pt x="67" y="12"/>
                  </a:lnTo>
                  <a:lnTo>
                    <a:pt x="67" y="15"/>
                  </a:lnTo>
                  <a:lnTo>
                    <a:pt x="67" y="15"/>
                  </a:lnTo>
                  <a:lnTo>
                    <a:pt x="67" y="15"/>
                  </a:lnTo>
                  <a:lnTo>
                    <a:pt x="69" y="17"/>
                  </a:lnTo>
                  <a:lnTo>
                    <a:pt x="69" y="17"/>
                  </a:lnTo>
                  <a:lnTo>
                    <a:pt x="69" y="20"/>
                  </a:lnTo>
                  <a:lnTo>
                    <a:pt x="69" y="20"/>
                  </a:lnTo>
                  <a:lnTo>
                    <a:pt x="69" y="22"/>
                  </a:lnTo>
                  <a:lnTo>
                    <a:pt x="69" y="22"/>
                  </a:lnTo>
                  <a:lnTo>
                    <a:pt x="69" y="22"/>
                  </a:lnTo>
                  <a:lnTo>
                    <a:pt x="67" y="24"/>
                  </a:lnTo>
                  <a:lnTo>
                    <a:pt x="67" y="24"/>
                  </a:lnTo>
                  <a:lnTo>
                    <a:pt x="67" y="24"/>
                  </a:lnTo>
                  <a:lnTo>
                    <a:pt x="67" y="27"/>
                  </a:lnTo>
                  <a:lnTo>
                    <a:pt x="67" y="27"/>
                  </a:lnTo>
                  <a:lnTo>
                    <a:pt x="67" y="29"/>
                  </a:lnTo>
                  <a:lnTo>
                    <a:pt x="67" y="29"/>
                  </a:lnTo>
                  <a:lnTo>
                    <a:pt x="67" y="29"/>
                  </a:lnTo>
                  <a:lnTo>
                    <a:pt x="65" y="29"/>
                  </a:lnTo>
                  <a:lnTo>
                    <a:pt x="65" y="32"/>
                  </a:lnTo>
                  <a:lnTo>
                    <a:pt x="65" y="32"/>
                  </a:lnTo>
                  <a:lnTo>
                    <a:pt x="65" y="32"/>
                  </a:lnTo>
                  <a:lnTo>
                    <a:pt x="65" y="34"/>
                  </a:lnTo>
                  <a:lnTo>
                    <a:pt x="65" y="34"/>
                  </a:lnTo>
                  <a:close/>
                  <a:moveTo>
                    <a:pt x="17" y="56"/>
                  </a:moveTo>
                  <a:lnTo>
                    <a:pt x="48" y="56"/>
                  </a:lnTo>
                  <a:lnTo>
                    <a:pt x="48" y="56"/>
                  </a:lnTo>
                  <a:lnTo>
                    <a:pt x="48" y="56"/>
                  </a:lnTo>
                  <a:lnTo>
                    <a:pt x="48" y="56"/>
                  </a:lnTo>
                  <a:lnTo>
                    <a:pt x="48" y="56"/>
                  </a:lnTo>
                  <a:lnTo>
                    <a:pt x="50" y="56"/>
                  </a:lnTo>
                  <a:lnTo>
                    <a:pt x="50" y="56"/>
                  </a:lnTo>
                  <a:lnTo>
                    <a:pt x="50" y="56"/>
                  </a:lnTo>
                  <a:lnTo>
                    <a:pt x="50" y="56"/>
                  </a:lnTo>
                  <a:lnTo>
                    <a:pt x="50" y="56"/>
                  </a:lnTo>
                  <a:lnTo>
                    <a:pt x="50" y="56"/>
                  </a:lnTo>
                  <a:lnTo>
                    <a:pt x="50" y="56"/>
                  </a:lnTo>
                  <a:lnTo>
                    <a:pt x="53" y="56"/>
                  </a:lnTo>
                  <a:lnTo>
                    <a:pt x="53" y="53"/>
                  </a:lnTo>
                  <a:lnTo>
                    <a:pt x="53" y="53"/>
                  </a:lnTo>
                  <a:lnTo>
                    <a:pt x="53" y="53"/>
                  </a:lnTo>
                  <a:lnTo>
                    <a:pt x="53" y="53"/>
                  </a:lnTo>
                  <a:lnTo>
                    <a:pt x="53" y="53"/>
                  </a:lnTo>
                  <a:lnTo>
                    <a:pt x="53" y="53"/>
                  </a:lnTo>
                  <a:lnTo>
                    <a:pt x="53" y="53"/>
                  </a:lnTo>
                  <a:lnTo>
                    <a:pt x="55" y="53"/>
                  </a:lnTo>
                  <a:lnTo>
                    <a:pt x="55" y="53"/>
                  </a:lnTo>
                  <a:lnTo>
                    <a:pt x="55" y="51"/>
                  </a:lnTo>
                  <a:lnTo>
                    <a:pt x="55" y="51"/>
                  </a:lnTo>
                  <a:lnTo>
                    <a:pt x="55" y="51"/>
                  </a:lnTo>
                  <a:lnTo>
                    <a:pt x="55" y="51"/>
                  </a:lnTo>
                  <a:lnTo>
                    <a:pt x="55" y="51"/>
                  </a:lnTo>
                  <a:lnTo>
                    <a:pt x="55" y="51"/>
                  </a:lnTo>
                  <a:lnTo>
                    <a:pt x="55" y="51"/>
                  </a:lnTo>
                  <a:lnTo>
                    <a:pt x="55" y="48"/>
                  </a:lnTo>
                  <a:lnTo>
                    <a:pt x="55" y="48"/>
                  </a:lnTo>
                  <a:lnTo>
                    <a:pt x="55" y="48"/>
                  </a:lnTo>
                  <a:lnTo>
                    <a:pt x="55" y="48"/>
                  </a:lnTo>
                  <a:lnTo>
                    <a:pt x="55" y="48"/>
                  </a:lnTo>
                  <a:lnTo>
                    <a:pt x="55" y="48"/>
                  </a:lnTo>
                  <a:lnTo>
                    <a:pt x="55" y="46"/>
                  </a:lnTo>
                  <a:lnTo>
                    <a:pt x="55" y="46"/>
                  </a:lnTo>
                  <a:lnTo>
                    <a:pt x="55" y="46"/>
                  </a:lnTo>
                  <a:lnTo>
                    <a:pt x="55" y="46"/>
                  </a:lnTo>
                  <a:lnTo>
                    <a:pt x="55" y="46"/>
                  </a:lnTo>
                  <a:lnTo>
                    <a:pt x="55" y="46"/>
                  </a:lnTo>
                  <a:lnTo>
                    <a:pt x="55" y="46"/>
                  </a:lnTo>
                  <a:lnTo>
                    <a:pt x="55" y="44"/>
                  </a:lnTo>
                  <a:lnTo>
                    <a:pt x="55" y="44"/>
                  </a:lnTo>
                  <a:lnTo>
                    <a:pt x="55" y="44"/>
                  </a:lnTo>
                  <a:lnTo>
                    <a:pt x="53" y="44"/>
                  </a:lnTo>
                  <a:lnTo>
                    <a:pt x="53" y="44"/>
                  </a:lnTo>
                  <a:lnTo>
                    <a:pt x="53" y="44"/>
                  </a:lnTo>
                  <a:lnTo>
                    <a:pt x="53" y="44"/>
                  </a:lnTo>
                  <a:lnTo>
                    <a:pt x="53" y="44"/>
                  </a:lnTo>
                  <a:lnTo>
                    <a:pt x="53" y="41"/>
                  </a:lnTo>
                  <a:lnTo>
                    <a:pt x="53" y="41"/>
                  </a:lnTo>
                  <a:lnTo>
                    <a:pt x="53" y="41"/>
                  </a:lnTo>
                  <a:lnTo>
                    <a:pt x="50" y="41"/>
                  </a:lnTo>
                  <a:lnTo>
                    <a:pt x="50" y="41"/>
                  </a:lnTo>
                  <a:lnTo>
                    <a:pt x="50" y="41"/>
                  </a:lnTo>
                  <a:lnTo>
                    <a:pt x="50" y="41"/>
                  </a:lnTo>
                  <a:lnTo>
                    <a:pt x="50" y="41"/>
                  </a:lnTo>
                  <a:lnTo>
                    <a:pt x="50" y="41"/>
                  </a:lnTo>
                  <a:lnTo>
                    <a:pt x="50" y="41"/>
                  </a:lnTo>
                  <a:lnTo>
                    <a:pt x="48" y="41"/>
                  </a:lnTo>
                  <a:lnTo>
                    <a:pt x="48" y="41"/>
                  </a:lnTo>
                  <a:lnTo>
                    <a:pt x="48" y="41"/>
                  </a:lnTo>
                  <a:lnTo>
                    <a:pt x="48" y="41"/>
                  </a:lnTo>
                  <a:lnTo>
                    <a:pt x="48" y="41"/>
                  </a:lnTo>
                  <a:lnTo>
                    <a:pt x="17" y="41"/>
                  </a:lnTo>
                  <a:lnTo>
                    <a:pt x="17" y="56"/>
                  </a:lnTo>
                  <a:lnTo>
                    <a:pt x="17" y="56"/>
                  </a:lnTo>
                  <a:close/>
                  <a:moveTo>
                    <a:pt x="17" y="27"/>
                  </a:moveTo>
                  <a:lnTo>
                    <a:pt x="45" y="27"/>
                  </a:lnTo>
                  <a:lnTo>
                    <a:pt x="45" y="27"/>
                  </a:lnTo>
                  <a:lnTo>
                    <a:pt x="45" y="27"/>
                  </a:lnTo>
                  <a:lnTo>
                    <a:pt x="48" y="27"/>
                  </a:lnTo>
                  <a:lnTo>
                    <a:pt x="48" y="27"/>
                  </a:lnTo>
                  <a:lnTo>
                    <a:pt x="48" y="27"/>
                  </a:lnTo>
                  <a:lnTo>
                    <a:pt x="48" y="27"/>
                  </a:lnTo>
                  <a:lnTo>
                    <a:pt x="48" y="27"/>
                  </a:lnTo>
                  <a:lnTo>
                    <a:pt x="50" y="27"/>
                  </a:lnTo>
                  <a:lnTo>
                    <a:pt x="50" y="27"/>
                  </a:lnTo>
                  <a:lnTo>
                    <a:pt x="50" y="24"/>
                  </a:lnTo>
                  <a:lnTo>
                    <a:pt x="50" y="24"/>
                  </a:lnTo>
                  <a:lnTo>
                    <a:pt x="50" y="24"/>
                  </a:lnTo>
                  <a:lnTo>
                    <a:pt x="53" y="24"/>
                  </a:lnTo>
                  <a:lnTo>
                    <a:pt x="53" y="24"/>
                  </a:lnTo>
                  <a:lnTo>
                    <a:pt x="53" y="22"/>
                  </a:lnTo>
                  <a:lnTo>
                    <a:pt x="53" y="22"/>
                  </a:lnTo>
                  <a:lnTo>
                    <a:pt x="53" y="22"/>
                  </a:lnTo>
                  <a:lnTo>
                    <a:pt x="53" y="22"/>
                  </a:lnTo>
                  <a:lnTo>
                    <a:pt x="53" y="22"/>
                  </a:lnTo>
                  <a:lnTo>
                    <a:pt x="53" y="22"/>
                  </a:lnTo>
                  <a:lnTo>
                    <a:pt x="53" y="22"/>
                  </a:lnTo>
                  <a:lnTo>
                    <a:pt x="53" y="20"/>
                  </a:lnTo>
                  <a:lnTo>
                    <a:pt x="53" y="20"/>
                  </a:lnTo>
                  <a:lnTo>
                    <a:pt x="53" y="20"/>
                  </a:lnTo>
                  <a:lnTo>
                    <a:pt x="53" y="20"/>
                  </a:lnTo>
                  <a:lnTo>
                    <a:pt x="53" y="20"/>
                  </a:lnTo>
                  <a:lnTo>
                    <a:pt x="53" y="20"/>
                  </a:lnTo>
                  <a:lnTo>
                    <a:pt x="53" y="17"/>
                  </a:lnTo>
                  <a:lnTo>
                    <a:pt x="53" y="17"/>
                  </a:lnTo>
                  <a:lnTo>
                    <a:pt x="50" y="17"/>
                  </a:lnTo>
                  <a:lnTo>
                    <a:pt x="50" y="17"/>
                  </a:lnTo>
                  <a:lnTo>
                    <a:pt x="50" y="15"/>
                  </a:lnTo>
                  <a:lnTo>
                    <a:pt x="50" y="15"/>
                  </a:lnTo>
                  <a:lnTo>
                    <a:pt x="50" y="15"/>
                  </a:lnTo>
                  <a:lnTo>
                    <a:pt x="50" y="15"/>
                  </a:lnTo>
                  <a:lnTo>
                    <a:pt x="48" y="15"/>
                  </a:lnTo>
                  <a:lnTo>
                    <a:pt x="48" y="15"/>
                  </a:lnTo>
                  <a:lnTo>
                    <a:pt x="48" y="15"/>
                  </a:lnTo>
                  <a:lnTo>
                    <a:pt x="48" y="15"/>
                  </a:lnTo>
                  <a:lnTo>
                    <a:pt x="48" y="15"/>
                  </a:lnTo>
                  <a:lnTo>
                    <a:pt x="48" y="15"/>
                  </a:lnTo>
                  <a:lnTo>
                    <a:pt x="45" y="15"/>
                  </a:lnTo>
                  <a:lnTo>
                    <a:pt x="45" y="15"/>
                  </a:lnTo>
                  <a:lnTo>
                    <a:pt x="45" y="15"/>
                  </a:lnTo>
                  <a:lnTo>
                    <a:pt x="17" y="15"/>
                  </a:lnTo>
                  <a:lnTo>
                    <a:pt x="17" y="27"/>
                  </a:lnTo>
                  <a:lnTo>
                    <a:pt x="17"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71" tIns="45785" rIns="91571" bIns="45785" numCol="1" anchor="t" anchorCtr="0" compatLnSpc="1">
              <a:prstTxWarp prst="textNoShape">
                <a:avLst/>
              </a:prstTxWarp>
            </a:bodyPr>
            <a:lstStyle/>
            <a:p>
              <a:pPr defTabSz="686852"/>
              <a:endParaRPr lang="en-US" sz="1352" dirty="0">
                <a:solidFill>
                  <a:prstClr val="black"/>
                </a:solidFill>
              </a:endParaRPr>
            </a:p>
          </p:txBody>
        </p:sp>
        <p:sp>
          <p:nvSpPr>
            <p:cNvPr id="19" name="Freeform 229"/>
            <p:cNvSpPr>
              <a:spLocks noEditPoints="1"/>
            </p:cNvSpPr>
            <p:nvPr/>
          </p:nvSpPr>
          <p:spPr bwMode="black">
            <a:xfrm>
              <a:off x="6936" y="180"/>
              <a:ext cx="526" cy="527"/>
            </a:xfrm>
            <a:custGeom>
              <a:avLst/>
              <a:gdLst>
                <a:gd name="T0" fmla="*/ 110 w 220"/>
                <a:gd name="T1" fmla="*/ 0 h 220"/>
                <a:gd name="T2" fmla="*/ 0 w 220"/>
                <a:gd name="T3" fmla="*/ 110 h 220"/>
                <a:gd name="T4" fmla="*/ 110 w 220"/>
                <a:gd name="T5" fmla="*/ 220 h 220"/>
                <a:gd name="T6" fmla="*/ 220 w 220"/>
                <a:gd name="T7" fmla="*/ 110 h 220"/>
                <a:gd name="T8" fmla="*/ 110 w 220"/>
                <a:gd name="T9" fmla="*/ 0 h 220"/>
                <a:gd name="T10" fmla="*/ 110 w 220"/>
                <a:gd name="T11" fmla="*/ 208 h 220"/>
                <a:gd name="T12" fmla="*/ 12 w 220"/>
                <a:gd name="T13" fmla="*/ 110 h 220"/>
                <a:gd name="T14" fmla="*/ 110 w 220"/>
                <a:gd name="T15" fmla="*/ 12 h 220"/>
                <a:gd name="T16" fmla="*/ 208 w 220"/>
                <a:gd name="T17" fmla="*/ 110 h 220"/>
                <a:gd name="T18" fmla="*/ 110 w 220"/>
                <a:gd name="T19" fmla="*/ 20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0" h="220">
                  <a:moveTo>
                    <a:pt x="110" y="0"/>
                  </a:moveTo>
                  <a:cubicBezTo>
                    <a:pt x="49" y="0"/>
                    <a:pt x="0" y="49"/>
                    <a:pt x="0" y="110"/>
                  </a:cubicBezTo>
                  <a:cubicBezTo>
                    <a:pt x="0" y="171"/>
                    <a:pt x="49" y="220"/>
                    <a:pt x="110" y="220"/>
                  </a:cubicBezTo>
                  <a:cubicBezTo>
                    <a:pt x="171" y="220"/>
                    <a:pt x="220" y="171"/>
                    <a:pt x="220" y="110"/>
                  </a:cubicBezTo>
                  <a:cubicBezTo>
                    <a:pt x="220" y="49"/>
                    <a:pt x="171" y="0"/>
                    <a:pt x="110" y="0"/>
                  </a:cubicBezTo>
                  <a:close/>
                  <a:moveTo>
                    <a:pt x="110" y="208"/>
                  </a:moveTo>
                  <a:cubicBezTo>
                    <a:pt x="56" y="208"/>
                    <a:pt x="12" y="164"/>
                    <a:pt x="12" y="110"/>
                  </a:cubicBezTo>
                  <a:cubicBezTo>
                    <a:pt x="12" y="56"/>
                    <a:pt x="56" y="12"/>
                    <a:pt x="110" y="12"/>
                  </a:cubicBezTo>
                  <a:cubicBezTo>
                    <a:pt x="164" y="12"/>
                    <a:pt x="208" y="56"/>
                    <a:pt x="208" y="110"/>
                  </a:cubicBezTo>
                  <a:cubicBezTo>
                    <a:pt x="208" y="164"/>
                    <a:pt x="164" y="208"/>
                    <a:pt x="110" y="2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71" tIns="45785" rIns="91571" bIns="45785" numCol="1" anchor="t" anchorCtr="0" compatLnSpc="1">
              <a:prstTxWarp prst="textNoShape">
                <a:avLst/>
              </a:prstTxWarp>
            </a:bodyPr>
            <a:lstStyle/>
            <a:p>
              <a:pPr defTabSz="686852"/>
              <a:endParaRPr lang="en-US" sz="1352" dirty="0">
                <a:solidFill>
                  <a:prstClr val="black"/>
                </a:solidFill>
              </a:endParaRPr>
            </a:p>
          </p:txBody>
        </p:sp>
      </p:grpSp>
    </p:spTree>
    <p:extLst>
      <p:ext uri="{BB962C8B-B14F-4D97-AF65-F5344CB8AC3E}">
        <p14:creationId xmlns:p14="http://schemas.microsoft.com/office/powerpoint/2010/main" val="37976604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sp>
        <p:nvSpPr>
          <p:cNvPr id="9" name="Subtitle 2"/>
          <p:cNvSpPr>
            <a:spLocks noGrp="1"/>
          </p:cNvSpPr>
          <p:nvPr>
            <p:ph type="subTitle" idx="1"/>
          </p:nvPr>
        </p:nvSpPr>
        <p:spPr bwMode="gray">
          <a:xfrm>
            <a:off x="735307" y="551657"/>
            <a:ext cx="8101054" cy="5933094"/>
          </a:xfrm>
        </p:spPr>
        <p:txBody>
          <a:bodyPr anchor="ctr"/>
          <a:lstStyle>
            <a:lvl1pPr marL="0" indent="0" algn="l">
              <a:buNone/>
              <a:defRPr sz="4951">
                <a:solidFill>
                  <a:schemeClr val="tx2"/>
                </a:solidFill>
              </a:defRPr>
            </a:lvl1pPr>
            <a:lvl2pPr marL="0" indent="0" algn="l">
              <a:buNone/>
              <a:defRPr sz="4951">
                <a:solidFill>
                  <a:schemeClr val="tx2"/>
                </a:solidFill>
              </a:defRPr>
            </a:lvl2pPr>
            <a:lvl3pPr marL="0" indent="0" algn="l">
              <a:buNone/>
              <a:defRPr sz="4951">
                <a:solidFill>
                  <a:schemeClr val="tx2"/>
                </a:solidFill>
              </a:defRPr>
            </a:lvl3pPr>
            <a:lvl4pPr marL="0" indent="0" algn="l">
              <a:buNone/>
              <a:defRPr sz="4951">
                <a:solidFill>
                  <a:schemeClr val="tx2"/>
                </a:solidFill>
              </a:defRPr>
            </a:lvl4pPr>
            <a:lvl5pPr marL="0" indent="0" algn="l">
              <a:buNone/>
              <a:defRPr sz="4951">
                <a:solidFill>
                  <a:schemeClr val="tx2"/>
                </a:solidFill>
              </a:defRPr>
            </a:lvl5pPr>
            <a:lvl6pPr marL="0" indent="0" algn="l">
              <a:buNone/>
              <a:defRPr sz="4951">
                <a:solidFill>
                  <a:schemeClr val="tx2"/>
                </a:solidFill>
              </a:defRPr>
            </a:lvl6pPr>
            <a:lvl7pPr marL="0" indent="0" algn="l">
              <a:buNone/>
              <a:defRPr sz="4951">
                <a:solidFill>
                  <a:schemeClr val="tx2"/>
                </a:solidFill>
              </a:defRPr>
            </a:lvl7pPr>
            <a:lvl8pPr marL="0" indent="0" algn="l">
              <a:buNone/>
              <a:defRPr sz="4951">
                <a:solidFill>
                  <a:schemeClr val="tx2"/>
                </a:solidFill>
              </a:defRPr>
            </a:lvl8pPr>
            <a:lvl9pPr marL="0" indent="0" algn="l">
              <a:buNone/>
              <a:defRPr sz="4951">
                <a:solidFill>
                  <a:schemeClr val="tx2"/>
                </a:solidFill>
              </a:defRPr>
            </a:lvl9pPr>
          </a:lstStyle>
          <a:p>
            <a:pPr lvl="0"/>
            <a:r>
              <a:rPr lang="en-US" dirty="0"/>
              <a:t>Click to edit Master subtitle style</a:t>
            </a:r>
          </a:p>
        </p:txBody>
      </p:sp>
      <p:sp>
        <p:nvSpPr>
          <p:cNvPr id="3" name="Date Placeholder 2"/>
          <p:cNvSpPr>
            <a:spLocks noGrp="1"/>
          </p:cNvSpPr>
          <p:nvPr>
            <p:ph type="dt" sz="half" idx="10"/>
          </p:nvPr>
        </p:nvSpPr>
        <p:spPr/>
        <p:txBody>
          <a:bodyPr/>
          <a:lstStyle/>
          <a:p>
            <a:fld id="{22F3F180-EFE2-4F67-A8B1-B51881163324}" type="datetime1">
              <a:rPr lang="en-US" smtClean="0"/>
              <a:t>6/23/2021</a:t>
            </a:fld>
            <a:endParaRPr lang="en-US" dirty="0"/>
          </a:p>
        </p:txBody>
      </p:sp>
      <p:sp>
        <p:nvSpPr>
          <p:cNvPr id="4" name="Footer Placeholder 3"/>
          <p:cNvSpPr>
            <a:spLocks noGrp="1"/>
          </p:cNvSpPr>
          <p:nvPr>
            <p:ph type="ftr" sz="quarter" idx="11"/>
          </p:nvPr>
        </p:nvSpPr>
        <p:spPr/>
        <p:txBody>
          <a:bodyPr/>
          <a:lstStyle/>
          <a:p>
            <a:r>
              <a:rPr lang="en-US" dirty="0"/>
              <a:t>/// Bayer 16:9 Template 2010 /// November 2017</a:t>
            </a:r>
          </a:p>
        </p:txBody>
      </p:sp>
      <p:sp>
        <p:nvSpPr>
          <p:cNvPr id="5" name="Slide Number Placeholder 4"/>
          <p:cNvSpPr>
            <a:spLocks noGrp="1"/>
          </p:cNvSpPr>
          <p:nvPr>
            <p:ph type="sldNum" sz="quarter" idx="12"/>
          </p:nvPr>
        </p:nvSpPr>
        <p:spPr/>
        <p:txBody>
          <a:bodyPr/>
          <a:lstStyle/>
          <a:p>
            <a:fld id="{EEAD9179-7A6B-4268-BEB2-F3B8EB06115B}" type="slidenum">
              <a:rPr lang="en-US" smtClean="0"/>
              <a:pPr/>
              <a:t>‹#›</a:t>
            </a:fld>
            <a:endParaRPr lang="en-US" dirty="0"/>
          </a:p>
        </p:txBody>
      </p:sp>
      <p:sp>
        <p:nvSpPr>
          <p:cNvPr id="2" name="Title 1"/>
          <p:cNvSpPr>
            <a:spLocks noGrp="1"/>
          </p:cNvSpPr>
          <p:nvPr>
            <p:ph type="title"/>
          </p:nvPr>
        </p:nvSpPr>
        <p:spPr/>
        <p:txBody>
          <a:bodyPr/>
          <a:lstStyle/>
          <a:p>
            <a:r>
              <a:rPr lang="en-US" dirty="0"/>
              <a:t>Click to edit Master title style</a:t>
            </a:r>
          </a:p>
        </p:txBody>
      </p:sp>
    </p:spTree>
    <p:extLst>
      <p:ext uri="{BB962C8B-B14F-4D97-AF65-F5344CB8AC3E}">
        <p14:creationId xmlns:p14="http://schemas.microsoft.com/office/powerpoint/2010/main" val="24272684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Image">
    <p:spTree>
      <p:nvGrpSpPr>
        <p:cNvPr id="1" name=""/>
        <p:cNvGrpSpPr/>
        <p:nvPr/>
      </p:nvGrpSpPr>
      <p:grpSpPr>
        <a:xfrm>
          <a:off x="0" y="0"/>
          <a:ext cx="0" cy="0"/>
          <a:chOff x="0" y="0"/>
          <a:chExt cx="0" cy="0"/>
        </a:xfrm>
      </p:grpSpPr>
      <p:sp>
        <p:nvSpPr>
          <p:cNvPr id="7" name="Rectangle 6"/>
          <p:cNvSpPr/>
          <p:nvPr/>
        </p:nvSpPr>
        <p:spPr bwMode="gray">
          <a:xfrm>
            <a:off x="0" y="0"/>
            <a:ext cx="731099" cy="17351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 name="Date Placeholder 2"/>
          <p:cNvSpPr>
            <a:spLocks noGrp="1"/>
          </p:cNvSpPr>
          <p:nvPr>
            <p:ph type="dt" sz="half" idx="10"/>
          </p:nvPr>
        </p:nvSpPr>
        <p:spPr bwMode="gray"/>
        <p:txBody>
          <a:bodyPr/>
          <a:lstStyle/>
          <a:p>
            <a:fld id="{F9300E03-B7EE-413F-972B-34BB5DD47CBC}" type="datetime1">
              <a:rPr lang="en-US" smtClean="0"/>
              <a:t>6/23/2021</a:t>
            </a:fld>
            <a:endParaRPr lang="en-US" dirty="0"/>
          </a:p>
        </p:txBody>
      </p:sp>
      <p:sp>
        <p:nvSpPr>
          <p:cNvPr id="4" name="Footer Placeholder 3"/>
          <p:cNvSpPr>
            <a:spLocks noGrp="1"/>
          </p:cNvSpPr>
          <p:nvPr>
            <p:ph type="ftr" sz="quarter" idx="11"/>
          </p:nvPr>
        </p:nvSpPr>
        <p:spPr bwMode="gray"/>
        <p:txBody>
          <a:bodyPr/>
          <a:lstStyle>
            <a:lvl1pPr>
              <a:defRPr>
                <a:noFill/>
              </a:defRPr>
            </a:lvl1pPr>
            <a:lvl2pPr>
              <a:defRPr>
                <a:noFill/>
              </a:defRPr>
            </a:lvl2pPr>
            <a:lvl3pPr>
              <a:defRPr>
                <a:noFill/>
              </a:defRPr>
            </a:lvl3pPr>
            <a:lvl4pPr>
              <a:defRPr>
                <a:noFill/>
              </a:defRPr>
            </a:lvl4pPr>
            <a:lvl5pPr>
              <a:defRPr>
                <a:noFill/>
              </a:defRPr>
            </a:lvl5pPr>
            <a:lvl6pPr>
              <a:defRPr>
                <a:noFill/>
              </a:defRPr>
            </a:lvl6pPr>
            <a:lvl7pPr>
              <a:defRPr>
                <a:noFill/>
              </a:defRPr>
            </a:lvl7pPr>
            <a:lvl8pPr>
              <a:defRPr>
                <a:noFill/>
              </a:defRPr>
            </a:lvl8pPr>
            <a:lvl9pPr>
              <a:defRPr>
                <a:noFill/>
              </a:defRPr>
            </a:lvl9pPr>
          </a:lstStyle>
          <a:p>
            <a:r>
              <a:rPr lang="en-US" dirty="0"/>
              <a:t>/// Bayer 16:9 Template 2010 /// November 2017</a:t>
            </a:r>
          </a:p>
        </p:txBody>
      </p:sp>
      <p:sp>
        <p:nvSpPr>
          <p:cNvPr id="5" name="Slide Number Placeholder 4"/>
          <p:cNvSpPr>
            <a:spLocks noGrp="1"/>
          </p:cNvSpPr>
          <p:nvPr>
            <p:ph type="sldNum" sz="quarter" idx="12"/>
          </p:nvPr>
        </p:nvSpPr>
        <p:spPr bwMode="gray"/>
        <p:txBody>
          <a:bodyPr/>
          <a:lstStyle>
            <a:lvl1pPr>
              <a:defRPr>
                <a:noFill/>
              </a:defRPr>
            </a:lvl1pPr>
            <a:lvl2pPr>
              <a:defRPr>
                <a:noFill/>
              </a:defRPr>
            </a:lvl2pPr>
            <a:lvl3pPr>
              <a:defRPr>
                <a:noFill/>
              </a:defRPr>
            </a:lvl3pPr>
            <a:lvl4pPr>
              <a:defRPr>
                <a:noFill/>
              </a:defRPr>
            </a:lvl4pPr>
            <a:lvl5pPr>
              <a:defRPr>
                <a:noFill/>
              </a:defRPr>
            </a:lvl5pPr>
            <a:lvl6pPr>
              <a:defRPr>
                <a:noFill/>
              </a:defRPr>
            </a:lvl6pPr>
            <a:lvl7pPr>
              <a:defRPr>
                <a:noFill/>
              </a:defRPr>
            </a:lvl7pPr>
            <a:lvl8pPr>
              <a:defRPr>
                <a:noFill/>
              </a:defRPr>
            </a:lvl8pPr>
            <a:lvl9pPr>
              <a:defRPr>
                <a:noFill/>
              </a:defRPr>
            </a:lvl9pPr>
          </a:lstStyle>
          <a:p>
            <a:fld id="{EEAD9179-7A6B-4268-BEB2-F3B8EB06115B}" type="slidenum">
              <a:rPr lang="en-US" smtClean="0"/>
              <a:pPr/>
              <a:t>‹#›</a:t>
            </a:fld>
            <a:endParaRPr lang="en-US" dirty="0"/>
          </a:p>
        </p:txBody>
      </p:sp>
      <p:sp>
        <p:nvSpPr>
          <p:cNvPr id="6" name="Picture Placeholder 14"/>
          <p:cNvSpPr>
            <a:spLocks noGrp="1"/>
          </p:cNvSpPr>
          <p:nvPr>
            <p:ph type="pic" sz="quarter" idx="16"/>
          </p:nvPr>
        </p:nvSpPr>
        <p:spPr bwMode="gray">
          <a:xfrm>
            <a:off x="0" y="0"/>
            <a:ext cx="9144000" cy="6858000"/>
          </a:xfrm>
        </p:spPr>
        <p:txBody>
          <a:bodyPr tIns="540000" anchor="ctr"/>
          <a:lstStyle>
            <a:lvl1pPr algn="ctr">
              <a:defRPr/>
            </a:lvl1pPr>
          </a:lstStyle>
          <a:p>
            <a:r>
              <a:rPr lang="en-US"/>
              <a:t>Click icon to add picture</a:t>
            </a:r>
          </a:p>
        </p:txBody>
      </p:sp>
    </p:spTree>
    <p:extLst>
      <p:ext uri="{BB962C8B-B14F-4D97-AF65-F5344CB8AC3E}">
        <p14:creationId xmlns:p14="http://schemas.microsoft.com/office/powerpoint/2010/main" val="41107593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Final Slide">
    <p:spTree>
      <p:nvGrpSpPr>
        <p:cNvPr id="1" name=""/>
        <p:cNvGrpSpPr/>
        <p:nvPr/>
      </p:nvGrpSpPr>
      <p:grpSpPr>
        <a:xfrm>
          <a:off x="0" y="0"/>
          <a:ext cx="0" cy="0"/>
          <a:chOff x="0" y="0"/>
          <a:chExt cx="0" cy="0"/>
        </a:xfrm>
      </p:grpSpPr>
      <p:sp>
        <p:nvSpPr>
          <p:cNvPr id="16" name="Freeform 15"/>
          <p:cNvSpPr/>
          <p:nvPr/>
        </p:nvSpPr>
        <p:spPr>
          <a:xfrm flipV="1">
            <a:off x="0" y="0"/>
            <a:ext cx="6149396" cy="6877050"/>
          </a:xfrm>
          <a:custGeom>
            <a:avLst/>
            <a:gdLst>
              <a:gd name="connsiteX0" fmla="*/ 0 w 8198127"/>
              <a:gd name="connsiteY0" fmla="*/ 6877050 h 6877050"/>
              <a:gd name="connsiteX1" fmla="*/ 6090082 w 8198127"/>
              <a:gd name="connsiteY1" fmla="*/ 6877050 h 6877050"/>
              <a:gd name="connsiteX2" fmla="*/ 8198127 w 8198127"/>
              <a:gd name="connsiteY2" fmla="*/ 6877050 h 6877050"/>
              <a:gd name="connsiteX3" fmla="*/ 6090082 w 8198127"/>
              <a:gd name="connsiteY3" fmla="*/ 0 h 6877050"/>
              <a:gd name="connsiteX4" fmla="*/ 0 w 8198127"/>
              <a:gd name="connsiteY4" fmla="*/ 0 h 6877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98127" h="6877050">
                <a:moveTo>
                  <a:pt x="0" y="6877050"/>
                </a:moveTo>
                <a:lnTo>
                  <a:pt x="6090082" y="6877050"/>
                </a:lnTo>
                <a:lnTo>
                  <a:pt x="8198127" y="6877050"/>
                </a:lnTo>
                <a:lnTo>
                  <a:pt x="6090082" y="0"/>
                </a:lnTo>
                <a:lnTo>
                  <a:pt x="0" y="0"/>
                </a:lnTo>
                <a:close/>
              </a:path>
            </a:pathLst>
          </a:custGeom>
          <a:gradFill flip="none" rotWithShape="1">
            <a:gsLst>
              <a:gs pos="32760">
                <a:srgbClr val="00617F"/>
              </a:gs>
              <a:gs pos="0">
                <a:srgbClr val="00617F"/>
              </a:gs>
              <a:gs pos="72000">
                <a:srgbClr val="10384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 name="Subtitle 2"/>
          <p:cNvSpPr>
            <a:spLocks noGrp="1"/>
          </p:cNvSpPr>
          <p:nvPr>
            <p:ph type="subTitle" idx="1"/>
          </p:nvPr>
        </p:nvSpPr>
        <p:spPr bwMode="gray">
          <a:xfrm>
            <a:off x="531683" y="1732422"/>
            <a:ext cx="4036649" cy="592952"/>
          </a:xfrm>
        </p:spPr>
        <p:txBody>
          <a:bodyPr anchor="b"/>
          <a:lstStyle>
            <a:lvl1pPr marL="0" indent="0" algn="l">
              <a:buNone/>
              <a:defRPr sz="1500">
                <a:solidFill>
                  <a:schemeClr val="bg1"/>
                </a:solidFill>
              </a:defRPr>
            </a:lvl1pPr>
            <a:lvl2pPr marL="0" indent="0" algn="l">
              <a:buNone/>
              <a:defRPr sz="1500">
                <a:solidFill>
                  <a:schemeClr val="bg1"/>
                </a:solidFill>
              </a:defRPr>
            </a:lvl2pPr>
            <a:lvl3pPr marL="0" indent="0" algn="l">
              <a:buNone/>
              <a:defRPr sz="1500">
                <a:solidFill>
                  <a:schemeClr val="bg1"/>
                </a:solidFill>
              </a:defRPr>
            </a:lvl3pPr>
            <a:lvl4pPr marL="0" indent="0" algn="l">
              <a:buNone/>
              <a:defRPr sz="1500">
                <a:solidFill>
                  <a:schemeClr val="bg1"/>
                </a:solidFill>
              </a:defRPr>
            </a:lvl4pPr>
            <a:lvl5pPr marL="0" indent="0" algn="l">
              <a:buNone/>
              <a:defRPr sz="1500">
                <a:solidFill>
                  <a:schemeClr val="bg1"/>
                </a:solidFill>
              </a:defRPr>
            </a:lvl5pPr>
            <a:lvl6pPr marL="0" indent="0" algn="l">
              <a:buNone/>
              <a:defRPr sz="1500">
                <a:solidFill>
                  <a:schemeClr val="bg1"/>
                </a:solidFill>
              </a:defRPr>
            </a:lvl6pPr>
            <a:lvl7pPr marL="0" indent="0" algn="l">
              <a:buNone/>
              <a:defRPr sz="1500">
                <a:solidFill>
                  <a:schemeClr val="bg1"/>
                </a:solidFill>
              </a:defRPr>
            </a:lvl7pPr>
            <a:lvl8pPr marL="0" indent="0" algn="l">
              <a:buNone/>
              <a:defRPr sz="1500">
                <a:solidFill>
                  <a:schemeClr val="bg1"/>
                </a:solidFill>
              </a:defRPr>
            </a:lvl8pPr>
            <a:lvl9pPr marL="0" indent="0" algn="l">
              <a:buNone/>
              <a:defRPr sz="1500">
                <a:solidFill>
                  <a:schemeClr val="bg1"/>
                </a:solidFill>
              </a:defRPr>
            </a:lvl9pPr>
          </a:lstStyle>
          <a:p>
            <a:r>
              <a:rPr lang="en-US" dirty="0"/>
              <a:t>Click to edit Master subtitle style</a:t>
            </a:r>
          </a:p>
        </p:txBody>
      </p:sp>
      <p:sp>
        <p:nvSpPr>
          <p:cNvPr id="4" name="Date Placeholder 3"/>
          <p:cNvSpPr>
            <a:spLocks noGrp="1"/>
          </p:cNvSpPr>
          <p:nvPr>
            <p:ph type="dt" sz="half" idx="10"/>
          </p:nvPr>
        </p:nvSpPr>
        <p:spPr bwMode="gray"/>
        <p:txBody>
          <a:bodyPr/>
          <a:lstStyle/>
          <a:p>
            <a:fld id="{DC573115-DE87-4B69-89EE-36E3B61DF8CA}" type="datetime1">
              <a:rPr lang="en-US" smtClean="0"/>
              <a:t>6/23/2021</a:t>
            </a:fld>
            <a:endParaRPr lang="en-US" dirty="0"/>
          </a:p>
        </p:txBody>
      </p:sp>
      <p:sp>
        <p:nvSpPr>
          <p:cNvPr id="5" name="Footer Placeholder 4"/>
          <p:cNvSpPr>
            <a:spLocks noGrp="1"/>
          </p:cNvSpPr>
          <p:nvPr>
            <p:ph type="ftr" sz="quarter" idx="11"/>
          </p:nvPr>
        </p:nvSpPr>
        <p:spPr bwMode="gray"/>
        <p:txBody>
          <a:bodyPr/>
          <a:lstStyle>
            <a:lvl1pPr>
              <a:defRPr>
                <a:noFill/>
              </a:defRPr>
            </a:lvl1pPr>
            <a:lvl2pPr>
              <a:defRPr>
                <a:noFill/>
              </a:defRPr>
            </a:lvl2pPr>
            <a:lvl3pPr>
              <a:defRPr>
                <a:noFill/>
              </a:defRPr>
            </a:lvl3pPr>
            <a:lvl4pPr>
              <a:defRPr>
                <a:noFill/>
              </a:defRPr>
            </a:lvl4pPr>
            <a:lvl5pPr>
              <a:defRPr>
                <a:noFill/>
              </a:defRPr>
            </a:lvl5pPr>
            <a:lvl6pPr>
              <a:defRPr>
                <a:noFill/>
              </a:defRPr>
            </a:lvl6pPr>
            <a:lvl7pPr>
              <a:defRPr>
                <a:noFill/>
              </a:defRPr>
            </a:lvl7pPr>
            <a:lvl8pPr>
              <a:defRPr>
                <a:noFill/>
              </a:defRPr>
            </a:lvl8pPr>
            <a:lvl9pPr>
              <a:defRPr>
                <a:noFill/>
              </a:defRPr>
            </a:lvl9pPr>
          </a:lstStyle>
          <a:p>
            <a:r>
              <a:rPr lang="en-US" dirty="0"/>
              <a:t>/// Bayer 16:9 Template 2010 /// November 2017</a:t>
            </a:r>
          </a:p>
        </p:txBody>
      </p:sp>
      <p:sp>
        <p:nvSpPr>
          <p:cNvPr id="6" name="Slide Number Placeholder 5"/>
          <p:cNvSpPr>
            <a:spLocks noGrp="1"/>
          </p:cNvSpPr>
          <p:nvPr>
            <p:ph type="sldNum" sz="quarter" idx="12"/>
          </p:nvPr>
        </p:nvSpPr>
        <p:spPr bwMode="gray"/>
        <p:txBody>
          <a:bodyPr/>
          <a:lstStyle>
            <a:lvl1pPr>
              <a:defRPr>
                <a:noFill/>
              </a:defRPr>
            </a:lvl1pPr>
            <a:lvl2pPr>
              <a:defRPr>
                <a:noFill/>
              </a:defRPr>
            </a:lvl2pPr>
            <a:lvl3pPr>
              <a:defRPr>
                <a:noFill/>
              </a:defRPr>
            </a:lvl3pPr>
            <a:lvl4pPr>
              <a:defRPr>
                <a:noFill/>
              </a:defRPr>
            </a:lvl4pPr>
            <a:lvl5pPr>
              <a:defRPr>
                <a:noFill/>
              </a:defRPr>
            </a:lvl5pPr>
            <a:lvl6pPr>
              <a:defRPr>
                <a:noFill/>
              </a:defRPr>
            </a:lvl6pPr>
            <a:lvl7pPr>
              <a:defRPr>
                <a:noFill/>
              </a:defRPr>
            </a:lvl7pPr>
            <a:lvl8pPr>
              <a:defRPr>
                <a:noFill/>
              </a:defRPr>
            </a:lvl8pPr>
            <a:lvl9pPr>
              <a:defRPr>
                <a:noFill/>
              </a:defRPr>
            </a:lvl9pPr>
          </a:lstStyle>
          <a:p>
            <a:fld id="{EEAD9179-7A6B-4268-BEB2-F3B8EB06115B}" type="slidenum">
              <a:rPr lang="en-US" smtClean="0"/>
              <a:pPr/>
              <a:t>‹#›</a:t>
            </a:fld>
            <a:endParaRPr lang="en-US" dirty="0"/>
          </a:p>
        </p:txBody>
      </p:sp>
      <p:sp>
        <p:nvSpPr>
          <p:cNvPr id="2" name="Title 1"/>
          <p:cNvSpPr>
            <a:spLocks noGrp="1"/>
          </p:cNvSpPr>
          <p:nvPr>
            <p:ph type="ctrTitle"/>
          </p:nvPr>
        </p:nvSpPr>
        <p:spPr bwMode="white">
          <a:xfrm>
            <a:off x="531683" y="2424948"/>
            <a:ext cx="4036649" cy="1620000"/>
          </a:xfrm>
        </p:spPr>
        <p:txBody>
          <a:bodyPr anchor="t"/>
          <a:lstStyle>
            <a:lvl1pPr>
              <a:defRPr sz="4051" i="1">
                <a:solidFill>
                  <a:schemeClr val="accent4"/>
                </a:solidFill>
              </a:defRPr>
            </a:lvl1pPr>
          </a:lstStyle>
          <a:p>
            <a:r>
              <a:rPr lang="en-US" dirty="0"/>
              <a:t>Click to edit Master title style</a:t>
            </a:r>
          </a:p>
        </p:txBody>
      </p:sp>
      <p:sp>
        <p:nvSpPr>
          <p:cNvPr id="18" name="TextBox 17">
            <a:extLst>
              <a:ext uri="{FF2B5EF4-FFF2-40B4-BE49-F238E27FC236}">
                <a16:creationId xmlns:a16="http://schemas.microsoft.com/office/drawing/2014/main" id="{5EE7DB5C-15A7-4763-A498-7608598D843B}"/>
              </a:ext>
            </a:extLst>
          </p:cNvPr>
          <p:cNvSpPr txBox="1"/>
          <p:nvPr/>
        </p:nvSpPr>
        <p:spPr bwMode="white">
          <a:xfrm>
            <a:off x="1034147" y="4041068"/>
            <a:ext cx="360671" cy="179724"/>
          </a:xfrm>
          <a:prstGeom prst="rect">
            <a:avLst/>
          </a:prstGeom>
          <a:noFill/>
        </p:spPr>
        <p:txBody>
          <a:bodyPr wrap="none" lIns="0" tIns="0" rIns="0" bIns="0" rtlCol="0" anchor="ctr">
            <a:noAutofit/>
          </a:bodyPr>
          <a:lstStyle/>
          <a:p>
            <a:pPr marL="0" marR="0" lvl="0" indent="0" algn="ctr" defTabSz="686852" eaLnBrk="1" fontAlgn="auto" latinLnBrk="0" hangingPunct="1">
              <a:lnSpc>
                <a:spcPct val="100000"/>
              </a:lnSpc>
              <a:spcBef>
                <a:spcPts val="0"/>
              </a:spcBef>
              <a:spcAft>
                <a:spcPts val="0"/>
              </a:spcAft>
              <a:buClrTx/>
              <a:buSzTx/>
              <a:buFontTx/>
              <a:buNone/>
              <a:tabLst/>
              <a:defRPr/>
            </a:pPr>
            <a:r>
              <a:rPr kumimoji="0" lang="en-US" sz="788" b="0" i="0" u="none" strike="noStrike" kern="0" cap="none" spc="0" normalizeH="0" baseline="0" noProof="0" dirty="0">
                <a:ln>
                  <a:noFill/>
                </a:ln>
                <a:solidFill>
                  <a:schemeClr val="tx2"/>
                </a:solidFill>
                <a:effectLst/>
                <a:uLnTx/>
                <a:uFillTx/>
              </a:rPr>
              <a:t>///////////</a:t>
            </a:r>
          </a:p>
        </p:txBody>
      </p:sp>
      <p:sp>
        <p:nvSpPr>
          <p:cNvPr id="21" name="Text Placeholder 20"/>
          <p:cNvSpPr>
            <a:spLocks noGrp="1"/>
          </p:cNvSpPr>
          <p:nvPr>
            <p:ph type="body" sz="quarter" idx="13"/>
          </p:nvPr>
        </p:nvSpPr>
        <p:spPr bwMode="gray">
          <a:xfrm>
            <a:off x="1060937" y="4262151"/>
            <a:ext cx="2700351" cy="1080000"/>
          </a:xfrm>
        </p:spPr>
        <p:txBody>
          <a:bodyPr/>
          <a:lstStyle>
            <a:lvl1pPr>
              <a:spcBef>
                <a:spcPts val="0"/>
              </a:spcBef>
              <a:spcAft>
                <a:spcPts val="0"/>
              </a:spcAft>
              <a:defRPr b="1">
                <a:solidFill>
                  <a:schemeClr val="bg1"/>
                </a:solidFill>
              </a:defRPr>
            </a:lvl1pPr>
            <a:lvl2pPr marL="0" indent="0">
              <a:spcBef>
                <a:spcPts val="1350"/>
              </a:spcBef>
              <a:spcAft>
                <a:spcPts val="0"/>
              </a:spcAft>
              <a:buFont typeface="Arial" panose="020B0604020202020204" pitchFamily="34" charset="0"/>
              <a:buNone/>
              <a:defRPr sz="788">
                <a:solidFill>
                  <a:schemeClr val="bg1"/>
                </a:solidFill>
              </a:defRPr>
            </a:lvl2pPr>
            <a:lvl3pPr marL="0" indent="0">
              <a:spcBef>
                <a:spcPts val="0"/>
              </a:spcBef>
              <a:spcAft>
                <a:spcPts val="0"/>
              </a:spcAft>
              <a:buFont typeface="Arial" panose="020B0604020202020204" pitchFamily="34" charset="0"/>
              <a:buNone/>
              <a:defRPr sz="788">
                <a:solidFill>
                  <a:schemeClr val="bg1"/>
                </a:solidFill>
              </a:defRPr>
            </a:lvl3pPr>
            <a:lvl4pPr marL="0" indent="0">
              <a:spcBef>
                <a:spcPts val="0"/>
              </a:spcBef>
              <a:spcAft>
                <a:spcPts val="0"/>
              </a:spcAft>
              <a:buFont typeface="Arial" panose="020B0604020202020204" pitchFamily="34" charset="0"/>
              <a:buNone/>
              <a:defRPr sz="788">
                <a:solidFill>
                  <a:schemeClr val="bg1"/>
                </a:solidFill>
              </a:defRPr>
            </a:lvl4pPr>
            <a:lvl5pPr marL="0" indent="0">
              <a:spcBef>
                <a:spcPts val="0"/>
              </a:spcBef>
              <a:spcAft>
                <a:spcPts val="0"/>
              </a:spcAft>
              <a:buFont typeface="Arial" panose="020B0604020202020204" pitchFamily="34" charset="0"/>
              <a:buNone/>
              <a:defRPr sz="788">
                <a:solidFill>
                  <a:schemeClr val="bg1"/>
                </a:solidFill>
              </a:defRPr>
            </a:lvl5pPr>
            <a:lvl6pPr marL="0" indent="0">
              <a:spcBef>
                <a:spcPts val="0"/>
              </a:spcBef>
              <a:spcAft>
                <a:spcPts val="0"/>
              </a:spcAft>
              <a:buFont typeface="Arial" panose="020B0604020202020204" pitchFamily="34" charset="0"/>
              <a:buNone/>
              <a:defRPr sz="788">
                <a:solidFill>
                  <a:schemeClr val="bg1"/>
                </a:solidFill>
              </a:defRPr>
            </a:lvl6pPr>
            <a:lvl7pPr marL="0" indent="0">
              <a:spcBef>
                <a:spcPts val="0"/>
              </a:spcBef>
              <a:spcAft>
                <a:spcPts val="0"/>
              </a:spcAft>
              <a:buFont typeface="Arial" panose="020B0604020202020204" pitchFamily="34" charset="0"/>
              <a:buNone/>
              <a:defRPr sz="788">
                <a:solidFill>
                  <a:schemeClr val="bg1"/>
                </a:solidFill>
              </a:defRPr>
            </a:lvl7pPr>
            <a:lvl8pPr marL="0" indent="0">
              <a:spcBef>
                <a:spcPts val="0"/>
              </a:spcBef>
              <a:spcAft>
                <a:spcPts val="0"/>
              </a:spcAft>
              <a:buFont typeface="Arial" panose="020B0604020202020204" pitchFamily="34" charset="0"/>
              <a:buNone/>
              <a:defRPr sz="788">
                <a:solidFill>
                  <a:schemeClr val="bg1"/>
                </a:solidFill>
              </a:defRPr>
            </a:lvl8pPr>
            <a:lvl9pPr marL="0" indent="0">
              <a:spcBef>
                <a:spcPts val="0"/>
              </a:spcBef>
              <a:spcAft>
                <a:spcPts val="0"/>
              </a:spcAft>
              <a:buFont typeface="Arial" panose="020B0604020202020204" pitchFamily="34" charset="0"/>
              <a:buNone/>
              <a:defRPr sz="788">
                <a:solidFill>
                  <a:schemeClr val="bg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Picture Placeholder 16"/>
          <p:cNvSpPr>
            <a:spLocks noGrp="1"/>
          </p:cNvSpPr>
          <p:nvPr>
            <p:ph type="pic" sz="quarter" idx="14"/>
          </p:nvPr>
        </p:nvSpPr>
        <p:spPr bwMode="gray">
          <a:xfrm>
            <a:off x="4572537" y="0"/>
            <a:ext cx="4571464" cy="6858000"/>
          </a:xfrm>
          <a:custGeom>
            <a:avLst/>
            <a:gdLst>
              <a:gd name="connsiteX0" fmla="*/ 2102205 w 6094492"/>
              <a:gd name="connsiteY0" fmla="*/ 0 h 6858000"/>
              <a:gd name="connsiteX1" fmla="*/ 6094492 w 6094492"/>
              <a:gd name="connsiteY1" fmla="*/ 0 h 6858000"/>
              <a:gd name="connsiteX2" fmla="*/ 6094492 w 6094492"/>
              <a:gd name="connsiteY2" fmla="*/ 6858000 h 6858000"/>
              <a:gd name="connsiteX3" fmla="*/ 0 w 609449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4492" h="6858000">
                <a:moveTo>
                  <a:pt x="2102205" y="0"/>
                </a:moveTo>
                <a:lnTo>
                  <a:pt x="6094492" y="0"/>
                </a:lnTo>
                <a:lnTo>
                  <a:pt x="6094492" y="6858000"/>
                </a:lnTo>
                <a:lnTo>
                  <a:pt x="0" y="6858000"/>
                </a:lnTo>
                <a:close/>
              </a:path>
            </a:pathLst>
          </a:custGeom>
        </p:spPr>
        <p:txBody>
          <a:bodyPr wrap="square" tIns="540000" anchor="ctr">
            <a:noAutofit/>
          </a:bodyPr>
          <a:lstStyle>
            <a:lvl1pPr algn="ctr">
              <a:defRPr/>
            </a:lvl1pPr>
          </a:lstStyle>
          <a:p>
            <a:r>
              <a:rPr lang="en-US"/>
              <a:t>Click icon to add picture</a:t>
            </a:r>
            <a:endParaRPr lang="de-DE" dirty="0"/>
          </a:p>
        </p:txBody>
      </p:sp>
      <p:sp>
        <p:nvSpPr>
          <p:cNvPr id="23" name="Freeform 6"/>
          <p:cNvSpPr>
            <a:spLocks/>
          </p:cNvSpPr>
          <p:nvPr/>
        </p:nvSpPr>
        <p:spPr bwMode="auto">
          <a:xfrm>
            <a:off x="3834000" y="0"/>
            <a:ext cx="2204435" cy="6877050"/>
          </a:xfrm>
          <a:custGeom>
            <a:avLst/>
            <a:gdLst>
              <a:gd name="T0" fmla="*/ 10 w 2188"/>
              <a:gd name="T1" fmla="*/ 5120 h 5120"/>
              <a:gd name="T2" fmla="*/ 2188 w 2188"/>
              <a:gd name="T3" fmla="*/ 0 h 5120"/>
              <a:gd name="T4" fmla="*/ 2179 w 2188"/>
              <a:gd name="T5" fmla="*/ 0 h 5120"/>
              <a:gd name="T6" fmla="*/ 0 w 2188"/>
              <a:gd name="T7" fmla="*/ 5120 h 5120"/>
              <a:gd name="T8" fmla="*/ 10 w 2188"/>
              <a:gd name="T9" fmla="*/ 5120 h 5120"/>
            </a:gdLst>
            <a:ahLst/>
            <a:cxnLst>
              <a:cxn ang="0">
                <a:pos x="T0" y="T1"/>
              </a:cxn>
              <a:cxn ang="0">
                <a:pos x="T2" y="T3"/>
              </a:cxn>
              <a:cxn ang="0">
                <a:pos x="T4" y="T5"/>
              </a:cxn>
              <a:cxn ang="0">
                <a:pos x="T6" y="T7"/>
              </a:cxn>
              <a:cxn ang="0">
                <a:pos x="T8" y="T9"/>
              </a:cxn>
            </a:cxnLst>
            <a:rect l="0" t="0" r="r" b="b"/>
            <a:pathLst>
              <a:path w="2188" h="5120">
                <a:moveTo>
                  <a:pt x="10" y="5120"/>
                </a:moveTo>
                <a:lnTo>
                  <a:pt x="2188" y="0"/>
                </a:lnTo>
                <a:lnTo>
                  <a:pt x="2179" y="0"/>
                </a:lnTo>
                <a:lnTo>
                  <a:pt x="0" y="5120"/>
                </a:lnTo>
                <a:lnTo>
                  <a:pt x="10" y="5120"/>
                </a:lnTo>
                <a:close/>
              </a:path>
            </a:pathLst>
          </a:custGeom>
          <a:solidFill>
            <a:schemeClr val="tx2"/>
          </a:solidFill>
          <a:ln>
            <a:noFill/>
          </a:ln>
        </p:spPr>
        <p:txBody>
          <a:bodyPr vert="horz" wrap="square" lIns="68589" tIns="34294" rIns="68589" bIns="34294" numCol="1" anchor="t" anchorCtr="0" compatLnSpc="1">
            <a:prstTxWarp prst="textNoShape">
              <a:avLst/>
            </a:prstTxWarp>
          </a:bodyPr>
          <a:lstStyle/>
          <a:p>
            <a:endParaRPr lang="en-US" sz="1350" dirty="0"/>
          </a:p>
        </p:txBody>
      </p:sp>
    </p:spTree>
    <p:extLst>
      <p:ext uri="{BB962C8B-B14F-4D97-AF65-F5344CB8AC3E}">
        <p14:creationId xmlns:p14="http://schemas.microsoft.com/office/powerpoint/2010/main" val="2355826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Final Slide 2">
    <p:spTree>
      <p:nvGrpSpPr>
        <p:cNvPr id="1" name=""/>
        <p:cNvGrpSpPr/>
        <p:nvPr/>
      </p:nvGrpSpPr>
      <p:grpSpPr>
        <a:xfrm>
          <a:off x="0" y="0"/>
          <a:ext cx="0" cy="0"/>
          <a:chOff x="0" y="0"/>
          <a:chExt cx="0" cy="0"/>
        </a:xfrm>
      </p:grpSpPr>
      <p:sp>
        <p:nvSpPr>
          <p:cNvPr id="16" name="Freeform 15"/>
          <p:cNvSpPr/>
          <p:nvPr/>
        </p:nvSpPr>
        <p:spPr>
          <a:xfrm flipV="1">
            <a:off x="0" y="0"/>
            <a:ext cx="6149396" cy="6877050"/>
          </a:xfrm>
          <a:custGeom>
            <a:avLst/>
            <a:gdLst>
              <a:gd name="connsiteX0" fmla="*/ 0 w 8198127"/>
              <a:gd name="connsiteY0" fmla="*/ 6877050 h 6877050"/>
              <a:gd name="connsiteX1" fmla="*/ 6090082 w 8198127"/>
              <a:gd name="connsiteY1" fmla="*/ 6877050 h 6877050"/>
              <a:gd name="connsiteX2" fmla="*/ 8198127 w 8198127"/>
              <a:gd name="connsiteY2" fmla="*/ 6877050 h 6877050"/>
              <a:gd name="connsiteX3" fmla="*/ 6090082 w 8198127"/>
              <a:gd name="connsiteY3" fmla="*/ 0 h 6877050"/>
              <a:gd name="connsiteX4" fmla="*/ 0 w 8198127"/>
              <a:gd name="connsiteY4" fmla="*/ 0 h 6877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98127" h="6877050">
                <a:moveTo>
                  <a:pt x="0" y="6877050"/>
                </a:moveTo>
                <a:lnTo>
                  <a:pt x="6090082" y="6877050"/>
                </a:lnTo>
                <a:lnTo>
                  <a:pt x="8198127" y="6877050"/>
                </a:lnTo>
                <a:lnTo>
                  <a:pt x="6090082" y="0"/>
                </a:lnTo>
                <a:lnTo>
                  <a:pt x="0" y="0"/>
                </a:lnTo>
                <a:close/>
              </a:path>
            </a:pathLst>
          </a:custGeom>
          <a:gradFill>
            <a:gsLst>
              <a:gs pos="28000">
                <a:srgbClr val="2B6640"/>
              </a:gs>
              <a:gs pos="0">
                <a:srgbClr val="2B6640"/>
              </a:gs>
              <a:gs pos="72000">
                <a:srgbClr val="004422"/>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 name="Subtitle 2"/>
          <p:cNvSpPr>
            <a:spLocks noGrp="1"/>
          </p:cNvSpPr>
          <p:nvPr>
            <p:ph type="subTitle" idx="1"/>
          </p:nvPr>
        </p:nvSpPr>
        <p:spPr bwMode="gray">
          <a:xfrm>
            <a:off x="531685" y="1732758"/>
            <a:ext cx="4036647" cy="592617"/>
          </a:xfrm>
        </p:spPr>
        <p:txBody>
          <a:bodyPr anchor="b"/>
          <a:lstStyle>
            <a:lvl1pPr marL="0" indent="0" algn="l">
              <a:buNone/>
              <a:defRPr sz="1500">
                <a:solidFill>
                  <a:schemeClr val="bg1"/>
                </a:solidFill>
              </a:defRPr>
            </a:lvl1pPr>
            <a:lvl2pPr marL="0" indent="0" algn="l">
              <a:buNone/>
              <a:defRPr sz="1500">
                <a:solidFill>
                  <a:schemeClr val="bg1"/>
                </a:solidFill>
              </a:defRPr>
            </a:lvl2pPr>
            <a:lvl3pPr marL="0" indent="0" algn="l">
              <a:buNone/>
              <a:defRPr sz="1500">
                <a:solidFill>
                  <a:schemeClr val="bg1"/>
                </a:solidFill>
              </a:defRPr>
            </a:lvl3pPr>
            <a:lvl4pPr marL="0" indent="0" algn="l">
              <a:buNone/>
              <a:defRPr sz="1500">
                <a:solidFill>
                  <a:schemeClr val="bg1"/>
                </a:solidFill>
              </a:defRPr>
            </a:lvl4pPr>
            <a:lvl5pPr marL="0" indent="0" algn="l">
              <a:buNone/>
              <a:defRPr sz="1500">
                <a:solidFill>
                  <a:schemeClr val="bg1"/>
                </a:solidFill>
              </a:defRPr>
            </a:lvl5pPr>
            <a:lvl6pPr marL="0" indent="0" algn="l">
              <a:buNone/>
              <a:defRPr sz="1500">
                <a:solidFill>
                  <a:schemeClr val="bg1"/>
                </a:solidFill>
              </a:defRPr>
            </a:lvl6pPr>
            <a:lvl7pPr marL="0" indent="0" algn="l">
              <a:buNone/>
              <a:defRPr sz="1500">
                <a:solidFill>
                  <a:schemeClr val="bg1"/>
                </a:solidFill>
              </a:defRPr>
            </a:lvl7pPr>
            <a:lvl8pPr marL="0" indent="0" algn="l">
              <a:buNone/>
              <a:defRPr sz="1500">
                <a:solidFill>
                  <a:schemeClr val="bg1"/>
                </a:solidFill>
              </a:defRPr>
            </a:lvl8pPr>
            <a:lvl9pPr marL="0" indent="0" algn="l">
              <a:buNone/>
              <a:defRPr sz="1500">
                <a:solidFill>
                  <a:schemeClr val="bg1"/>
                </a:solidFill>
              </a:defRPr>
            </a:lvl9pPr>
          </a:lstStyle>
          <a:p>
            <a:r>
              <a:rPr lang="en-US" dirty="0"/>
              <a:t>Click to edit Master subtitle style</a:t>
            </a:r>
          </a:p>
        </p:txBody>
      </p:sp>
      <p:sp>
        <p:nvSpPr>
          <p:cNvPr id="4" name="Date Placeholder 3"/>
          <p:cNvSpPr>
            <a:spLocks noGrp="1"/>
          </p:cNvSpPr>
          <p:nvPr>
            <p:ph type="dt" sz="half" idx="10"/>
          </p:nvPr>
        </p:nvSpPr>
        <p:spPr bwMode="gray"/>
        <p:txBody>
          <a:bodyPr/>
          <a:lstStyle/>
          <a:p>
            <a:fld id="{C22ABF91-D7C0-4FB2-B137-06DC2D0D617B}" type="datetime1">
              <a:rPr lang="en-US" smtClean="0"/>
              <a:t>6/23/2021</a:t>
            </a:fld>
            <a:endParaRPr lang="en-US" dirty="0"/>
          </a:p>
        </p:txBody>
      </p:sp>
      <p:sp>
        <p:nvSpPr>
          <p:cNvPr id="5" name="Footer Placeholder 4"/>
          <p:cNvSpPr>
            <a:spLocks noGrp="1"/>
          </p:cNvSpPr>
          <p:nvPr>
            <p:ph type="ftr" sz="quarter" idx="11"/>
          </p:nvPr>
        </p:nvSpPr>
        <p:spPr bwMode="gray"/>
        <p:txBody>
          <a:bodyPr/>
          <a:lstStyle>
            <a:lvl1pPr>
              <a:defRPr>
                <a:noFill/>
              </a:defRPr>
            </a:lvl1pPr>
            <a:lvl2pPr>
              <a:defRPr>
                <a:noFill/>
              </a:defRPr>
            </a:lvl2pPr>
            <a:lvl3pPr>
              <a:defRPr>
                <a:noFill/>
              </a:defRPr>
            </a:lvl3pPr>
            <a:lvl4pPr>
              <a:defRPr>
                <a:noFill/>
              </a:defRPr>
            </a:lvl4pPr>
            <a:lvl5pPr>
              <a:defRPr>
                <a:noFill/>
              </a:defRPr>
            </a:lvl5pPr>
            <a:lvl6pPr>
              <a:defRPr>
                <a:noFill/>
              </a:defRPr>
            </a:lvl6pPr>
            <a:lvl7pPr>
              <a:defRPr>
                <a:noFill/>
              </a:defRPr>
            </a:lvl7pPr>
            <a:lvl8pPr>
              <a:defRPr>
                <a:noFill/>
              </a:defRPr>
            </a:lvl8pPr>
            <a:lvl9pPr>
              <a:defRPr>
                <a:noFill/>
              </a:defRPr>
            </a:lvl9pPr>
          </a:lstStyle>
          <a:p>
            <a:r>
              <a:rPr lang="en-US" dirty="0"/>
              <a:t>/// Bayer 16:9 Template 2010 /// November 2017</a:t>
            </a:r>
          </a:p>
        </p:txBody>
      </p:sp>
      <p:sp>
        <p:nvSpPr>
          <p:cNvPr id="6" name="Slide Number Placeholder 5"/>
          <p:cNvSpPr>
            <a:spLocks noGrp="1"/>
          </p:cNvSpPr>
          <p:nvPr>
            <p:ph type="sldNum" sz="quarter" idx="12"/>
          </p:nvPr>
        </p:nvSpPr>
        <p:spPr bwMode="gray"/>
        <p:txBody>
          <a:bodyPr/>
          <a:lstStyle>
            <a:lvl1pPr>
              <a:defRPr>
                <a:noFill/>
              </a:defRPr>
            </a:lvl1pPr>
            <a:lvl2pPr>
              <a:defRPr>
                <a:noFill/>
              </a:defRPr>
            </a:lvl2pPr>
            <a:lvl3pPr>
              <a:defRPr>
                <a:noFill/>
              </a:defRPr>
            </a:lvl3pPr>
            <a:lvl4pPr>
              <a:defRPr>
                <a:noFill/>
              </a:defRPr>
            </a:lvl4pPr>
            <a:lvl5pPr>
              <a:defRPr>
                <a:noFill/>
              </a:defRPr>
            </a:lvl5pPr>
            <a:lvl6pPr>
              <a:defRPr>
                <a:noFill/>
              </a:defRPr>
            </a:lvl6pPr>
            <a:lvl7pPr>
              <a:defRPr>
                <a:noFill/>
              </a:defRPr>
            </a:lvl7pPr>
            <a:lvl8pPr>
              <a:defRPr>
                <a:noFill/>
              </a:defRPr>
            </a:lvl8pPr>
            <a:lvl9pPr>
              <a:defRPr>
                <a:noFill/>
              </a:defRPr>
            </a:lvl9pPr>
          </a:lstStyle>
          <a:p>
            <a:fld id="{EEAD9179-7A6B-4268-BEB2-F3B8EB06115B}" type="slidenum">
              <a:rPr lang="en-US" smtClean="0"/>
              <a:pPr/>
              <a:t>‹#›</a:t>
            </a:fld>
            <a:endParaRPr lang="en-US" dirty="0"/>
          </a:p>
        </p:txBody>
      </p:sp>
      <p:sp>
        <p:nvSpPr>
          <p:cNvPr id="2" name="Title 1"/>
          <p:cNvSpPr>
            <a:spLocks noGrp="1"/>
          </p:cNvSpPr>
          <p:nvPr>
            <p:ph type="ctrTitle"/>
          </p:nvPr>
        </p:nvSpPr>
        <p:spPr bwMode="white">
          <a:xfrm>
            <a:off x="531684" y="2424948"/>
            <a:ext cx="4036649" cy="1620000"/>
          </a:xfrm>
        </p:spPr>
        <p:txBody>
          <a:bodyPr anchor="t"/>
          <a:lstStyle>
            <a:lvl1pPr>
              <a:defRPr sz="4051" i="1">
                <a:solidFill>
                  <a:schemeClr val="tx2"/>
                </a:solidFill>
              </a:defRPr>
            </a:lvl1pPr>
          </a:lstStyle>
          <a:p>
            <a:r>
              <a:rPr lang="en-US" dirty="0"/>
              <a:t>Click to edit Master title style</a:t>
            </a:r>
          </a:p>
        </p:txBody>
      </p:sp>
      <p:sp>
        <p:nvSpPr>
          <p:cNvPr id="18" name="TextBox 17">
            <a:extLst>
              <a:ext uri="{FF2B5EF4-FFF2-40B4-BE49-F238E27FC236}">
                <a16:creationId xmlns:a16="http://schemas.microsoft.com/office/drawing/2014/main" id="{5EE7DB5C-15A7-4763-A498-7608598D843B}"/>
              </a:ext>
            </a:extLst>
          </p:cNvPr>
          <p:cNvSpPr txBox="1"/>
          <p:nvPr/>
        </p:nvSpPr>
        <p:spPr bwMode="white">
          <a:xfrm>
            <a:off x="1034147" y="4041068"/>
            <a:ext cx="360671" cy="179724"/>
          </a:xfrm>
          <a:prstGeom prst="rect">
            <a:avLst/>
          </a:prstGeom>
          <a:noFill/>
        </p:spPr>
        <p:txBody>
          <a:bodyPr wrap="none" lIns="0" tIns="0" rIns="0" bIns="0" rtlCol="0" anchor="ctr">
            <a:noAutofit/>
          </a:bodyPr>
          <a:lstStyle/>
          <a:p>
            <a:pPr marL="0" marR="0" lvl="0" indent="0" algn="ctr" defTabSz="686852" eaLnBrk="1" fontAlgn="auto" latinLnBrk="0" hangingPunct="1">
              <a:lnSpc>
                <a:spcPct val="100000"/>
              </a:lnSpc>
              <a:spcBef>
                <a:spcPts val="0"/>
              </a:spcBef>
              <a:spcAft>
                <a:spcPts val="0"/>
              </a:spcAft>
              <a:buClrTx/>
              <a:buSzTx/>
              <a:buFontTx/>
              <a:buNone/>
              <a:tabLst/>
              <a:defRPr/>
            </a:pPr>
            <a:r>
              <a:rPr kumimoji="0" lang="en-US" sz="788" b="0" i="0" u="none" strike="noStrike" kern="0" cap="none" spc="0" normalizeH="0" baseline="0" noProof="0" dirty="0">
                <a:ln>
                  <a:noFill/>
                </a:ln>
                <a:solidFill>
                  <a:schemeClr val="accent2"/>
                </a:solidFill>
                <a:effectLst/>
                <a:uLnTx/>
                <a:uFillTx/>
              </a:rPr>
              <a:t>///////////</a:t>
            </a:r>
          </a:p>
        </p:txBody>
      </p:sp>
      <p:sp>
        <p:nvSpPr>
          <p:cNvPr id="21" name="Text Placeholder 20"/>
          <p:cNvSpPr>
            <a:spLocks noGrp="1"/>
          </p:cNvSpPr>
          <p:nvPr>
            <p:ph type="body" sz="quarter" idx="13"/>
          </p:nvPr>
        </p:nvSpPr>
        <p:spPr bwMode="gray">
          <a:xfrm>
            <a:off x="1060937" y="4262151"/>
            <a:ext cx="2700351" cy="1080000"/>
          </a:xfrm>
        </p:spPr>
        <p:txBody>
          <a:bodyPr/>
          <a:lstStyle>
            <a:lvl1pPr>
              <a:spcBef>
                <a:spcPts val="0"/>
              </a:spcBef>
              <a:spcAft>
                <a:spcPts val="0"/>
              </a:spcAft>
              <a:defRPr b="1">
                <a:solidFill>
                  <a:schemeClr val="bg1"/>
                </a:solidFill>
              </a:defRPr>
            </a:lvl1pPr>
            <a:lvl2pPr marL="0" indent="0">
              <a:spcBef>
                <a:spcPts val="1350"/>
              </a:spcBef>
              <a:spcAft>
                <a:spcPts val="0"/>
              </a:spcAft>
              <a:buFont typeface="Arial" panose="020B0604020202020204" pitchFamily="34" charset="0"/>
              <a:buNone/>
              <a:defRPr sz="788">
                <a:solidFill>
                  <a:schemeClr val="bg1"/>
                </a:solidFill>
              </a:defRPr>
            </a:lvl2pPr>
            <a:lvl3pPr marL="0" indent="0">
              <a:spcBef>
                <a:spcPts val="0"/>
              </a:spcBef>
              <a:spcAft>
                <a:spcPts val="0"/>
              </a:spcAft>
              <a:buFont typeface="Arial" panose="020B0604020202020204" pitchFamily="34" charset="0"/>
              <a:buNone/>
              <a:defRPr sz="788">
                <a:solidFill>
                  <a:schemeClr val="bg1"/>
                </a:solidFill>
              </a:defRPr>
            </a:lvl3pPr>
            <a:lvl4pPr marL="0" indent="0">
              <a:spcBef>
                <a:spcPts val="0"/>
              </a:spcBef>
              <a:spcAft>
                <a:spcPts val="0"/>
              </a:spcAft>
              <a:buFont typeface="Arial" panose="020B0604020202020204" pitchFamily="34" charset="0"/>
              <a:buNone/>
              <a:defRPr sz="788">
                <a:solidFill>
                  <a:schemeClr val="bg1"/>
                </a:solidFill>
              </a:defRPr>
            </a:lvl4pPr>
            <a:lvl5pPr marL="0" indent="0">
              <a:spcBef>
                <a:spcPts val="0"/>
              </a:spcBef>
              <a:spcAft>
                <a:spcPts val="0"/>
              </a:spcAft>
              <a:buFont typeface="Arial" panose="020B0604020202020204" pitchFamily="34" charset="0"/>
              <a:buNone/>
              <a:defRPr sz="788">
                <a:solidFill>
                  <a:schemeClr val="bg1"/>
                </a:solidFill>
              </a:defRPr>
            </a:lvl5pPr>
            <a:lvl6pPr marL="0" indent="0">
              <a:spcBef>
                <a:spcPts val="0"/>
              </a:spcBef>
              <a:spcAft>
                <a:spcPts val="0"/>
              </a:spcAft>
              <a:buFont typeface="Arial" panose="020B0604020202020204" pitchFamily="34" charset="0"/>
              <a:buNone/>
              <a:defRPr sz="788">
                <a:solidFill>
                  <a:schemeClr val="bg1"/>
                </a:solidFill>
              </a:defRPr>
            </a:lvl6pPr>
            <a:lvl7pPr marL="0" indent="0">
              <a:spcBef>
                <a:spcPts val="0"/>
              </a:spcBef>
              <a:spcAft>
                <a:spcPts val="0"/>
              </a:spcAft>
              <a:buFont typeface="Arial" panose="020B0604020202020204" pitchFamily="34" charset="0"/>
              <a:buNone/>
              <a:defRPr sz="788">
                <a:solidFill>
                  <a:schemeClr val="bg1"/>
                </a:solidFill>
              </a:defRPr>
            </a:lvl7pPr>
            <a:lvl8pPr marL="0" indent="0">
              <a:spcBef>
                <a:spcPts val="0"/>
              </a:spcBef>
              <a:spcAft>
                <a:spcPts val="0"/>
              </a:spcAft>
              <a:buFont typeface="Arial" panose="020B0604020202020204" pitchFamily="34" charset="0"/>
              <a:buNone/>
              <a:defRPr sz="788">
                <a:solidFill>
                  <a:schemeClr val="bg1"/>
                </a:solidFill>
              </a:defRPr>
            </a:lvl8pPr>
            <a:lvl9pPr marL="0" indent="0">
              <a:spcBef>
                <a:spcPts val="0"/>
              </a:spcBef>
              <a:spcAft>
                <a:spcPts val="0"/>
              </a:spcAft>
              <a:buFont typeface="Arial" panose="020B0604020202020204" pitchFamily="34" charset="0"/>
              <a:buNone/>
              <a:defRPr sz="788">
                <a:solidFill>
                  <a:schemeClr val="bg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Picture Placeholder 16"/>
          <p:cNvSpPr>
            <a:spLocks noGrp="1"/>
          </p:cNvSpPr>
          <p:nvPr>
            <p:ph type="pic" sz="quarter" idx="14"/>
          </p:nvPr>
        </p:nvSpPr>
        <p:spPr bwMode="gray">
          <a:xfrm>
            <a:off x="4572537" y="0"/>
            <a:ext cx="4571464" cy="6858000"/>
          </a:xfrm>
          <a:custGeom>
            <a:avLst/>
            <a:gdLst>
              <a:gd name="connsiteX0" fmla="*/ 2102205 w 6094492"/>
              <a:gd name="connsiteY0" fmla="*/ 0 h 6858000"/>
              <a:gd name="connsiteX1" fmla="*/ 6094492 w 6094492"/>
              <a:gd name="connsiteY1" fmla="*/ 0 h 6858000"/>
              <a:gd name="connsiteX2" fmla="*/ 6094492 w 6094492"/>
              <a:gd name="connsiteY2" fmla="*/ 6858000 h 6858000"/>
              <a:gd name="connsiteX3" fmla="*/ 0 w 609449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4492" h="6858000">
                <a:moveTo>
                  <a:pt x="2102205" y="0"/>
                </a:moveTo>
                <a:lnTo>
                  <a:pt x="6094492" y="0"/>
                </a:lnTo>
                <a:lnTo>
                  <a:pt x="6094492" y="6858000"/>
                </a:lnTo>
                <a:lnTo>
                  <a:pt x="0" y="6858000"/>
                </a:lnTo>
                <a:close/>
              </a:path>
            </a:pathLst>
          </a:custGeom>
        </p:spPr>
        <p:txBody>
          <a:bodyPr wrap="square" tIns="540000" anchor="ctr">
            <a:noAutofit/>
          </a:bodyPr>
          <a:lstStyle>
            <a:lvl1pPr algn="ctr">
              <a:defRPr/>
            </a:lvl1pPr>
          </a:lstStyle>
          <a:p>
            <a:r>
              <a:rPr lang="en-US"/>
              <a:t>Click icon to add picture</a:t>
            </a:r>
            <a:endParaRPr lang="de-DE" dirty="0"/>
          </a:p>
        </p:txBody>
      </p:sp>
      <p:sp>
        <p:nvSpPr>
          <p:cNvPr id="23" name="Freeform 6"/>
          <p:cNvSpPr>
            <a:spLocks/>
          </p:cNvSpPr>
          <p:nvPr/>
        </p:nvSpPr>
        <p:spPr bwMode="auto">
          <a:xfrm>
            <a:off x="3834000" y="0"/>
            <a:ext cx="2204435" cy="6877050"/>
          </a:xfrm>
          <a:custGeom>
            <a:avLst/>
            <a:gdLst>
              <a:gd name="T0" fmla="*/ 10 w 2188"/>
              <a:gd name="T1" fmla="*/ 5120 h 5120"/>
              <a:gd name="T2" fmla="*/ 2188 w 2188"/>
              <a:gd name="T3" fmla="*/ 0 h 5120"/>
              <a:gd name="T4" fmla="*/ 2179 w 2188"/>
              <a:gd name="T5" fmla="*/ 0 h 5120"/>
              <a:gd name="T6" fmla="*/ 0 w 2188"/>
              <a:gd name="T7" fmla="*/ 5120 h 5120"/>
              <a:gd name="T8" fmla="*/ 10 w 2188"/>
              <a:gd name="T9" fmla="*/ 5120 h 5120"/>
            </a:gdLst>
            <a:ahLst/>
            <a:cxnLst>
              <a:cxn ang="0">
                <a:pos x="T0" y="T1"/>
              </a:cxn>
              <a:cxn ang="0">
                <a:pos x="T2" y="T3"/>
              </a:cxn>
              <a:cxn ang="0">
                <a:pos x="T4" y="T5"/>
              </a:cxn>
              <a:cxn ang="0">
                <a:pos x="T6" y="T7"/>
              </a:cxn>
              <a:cxn ang="0">
                <a:pos x="T8" y="T9"/>
              </a:cxn>
            </a:cxnLst>
            <a:rect l="0" t="0" r="r" b="b"/>
            <a:pathLst>
              <a:path w="2188" h="5120">
                <a:moveTo>
                  <a:pt x="10" y="5120"/>
                </a:moveTo>
                <a:lnTo>
                  <a:pt x="2188" y="0"/>
                </a:lnTo>
                <a:lnTo>
                  <a:pt x="2179" y="0"/>
                </a:lnTo>
                <a:lnTo>
                  <a:pt x="0" y="5120"/>
                </a:lnTo>
                <a:lnTo>
                  <a:pt x="10" y="5120"/>
                </a:lnTo>
                <a:close/>
              </a:path>
            </a:pathLst>
          </a:custGeom>
          <a:solidFill>
            <a:schemeClr val="accent2"/>
          </a:solidFill>
          <a:ln>
            <a:noFill/>
          </a:ln>
        </p:spPr>
        <p:txBody>
          <a:bodyPr vert="horz" wrap="square" lIns="68589" tIns="34294" rIns="68589" bIns="34294" numCol="1" anchor="t" anchorCtr="0" compatLnSpc="1">
            <a:prstTxWarp prst="textNoShape">
              <a:avLst/>
            </a:prstTxWarp>
          </a:bodyPr>
          <a:lstStyle/>
          <a:p>
            <a:endParaRPr lang="en-US" sz="1350" dirty="0"/>
          </a:p>
        </p:txBody>
      </p:sp>
    </p:spTree>
    <p:extLst>
      <p:ext uri="{BB962C8B-B14F-4D97-AF65-F5344CB8AC3E}">
        <p14:creationId xmlns:p14="http://schemas.microsoft.com/office/powerpoint/2010/main" val="32188174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Final Slide 3">
    <p:spTree>
      <p:nvGrpSpPr>
        <p:cNvPr id="1" name=""/>
        <p:cNvGrpSpPr/>
        <p:nvPr/>
      </p:nvGrpSpPr>
      <p:grpSpPr>
        <a:xfrm>
          <a:off x="0" y="0"/>
          <a:ext cx="0" cy="0"/>
          <a:chOff x="0" y="0"/>
          <a:chExt cx="0" cy="0"/>
        </a:xfrm>
      </p:grpSpPr>
      <p:sp>
        <p:nvSpPr>
          <p:cNvPr id="16" name="Freeform 15"/>
          <p:cNvSpPr/>
          <p:nvPr/>
        </p:nvSpPr>
        <p:spPr>
          <a:xfrm flipV="1">
            <a:off x="0" y="0"/>
            <a:ext cx="6149396" cy="6877050"/>
          </a:xfrm>
          <a:custGeom>
            <a:avLst/>
            <a:gdLst>
              <a:gd name="connsiteX0" fmla="*/ 0 w 8198127"/>
              <a:gd name="connsiteY0" fmla="*/ 6877050 h 6877050"/>
              <a:gd name="connsiteX1" fmla="*/ 6090082 w 8198127"/>
              <a:gd name="connsiteY1" fmla="*/ 6877050 h 6877050"/>
              <a:gd name="connsiteX2" fmla="*/ 8198127 w 8198127"/>
              <a:gd name="connsiteY2" fmla="*/ 6877050 h 6877050"/>
              <a:gd name="connsiteX3" fmla="*/ 6090082 w 8198127"/>
              <a:gd name="connsiteY3" fmla="*/ 0 h 6877050"/>
              <a:gd name="connsiteX4" fmla="*/ 0 w 8198127"/>
              <a:gd name="connsiteY4" fmla="*/ 0 h 6877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98127" h="6877050">
                <a:moveTo>
                  <a:pt x="0" y="6877050"/>
                </a:moveTo>
                <a:lnTo>
                  <a:pt x="6090082" y="6877050"/>
                </a:lnTo>
                <a:lnTo>
                  <a:pt x="8198127" y="6877050"/>
                </a:lnTo>
                <a:lnTo>
                  <a:pt x="6090082" y="0"/>
                </a:lnTo>
                <a:lnTo>
                  <a:pt x="0" y="0"/>
                </a:lnTo>
                <a:close/>
              </a:path>
            </a:pathLst>
          </a:custGeom>
          <a:gradFill>
            <a:gsLst>
              <a:gs pos="28000">
                <a:srgbClr val="624963"/>
              </a:gs>
              <a:gs pos="0">
                <a:srgbClr val="624963"/>
              </a:gs>
              <a:gs pos="72000">
                <a:srgbClr val="443247"/>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 name="Subtitle 2"/>
          <p:cNvSpPr>
            <a:spLocks noGrp="1"/>
          </p:cNvSpPr>
          <p:nvPr>
            <p:ph type="subTitle" idx="1"/>
          </p:nvPr>
        </p:nvSpPr>
        <p:spPr bwMode="gray">
          <a:xfrm>
            <a:off x="531684" y="1732758"/>
            <a:ext cx="4036647" cy="592617"/>
          </a:xfrm>
        </p:spPr>
        <p:txBody>
          <a:bodyPr anchor="b"/>
          <a:lstStyle>
            <a:lvl1pPr marL="0" indent="0" algn="l">
              <a:buNone/>
              <a:defRPr sz="1500">
                <a:solidFill>
                  <a:schemeClr val="bg1"/>
                </a:solidFill>
              </a:defRPr>
            </a:lvl1pPr>
            <a:lvl2pPr marL="0" indent="0" algn="l">
              <a:buNone/>
              <a:defRPr sz="1500">
                <a:solidFill>
                  <a:schemeClr val="bg1"/>
                </a:solidFill>
              </a:defRPr>
            </a:lvl2pPr>
            <a:lvl3pPr marL="0" indent="0" algn="l">
              <a:buNone/>
              <a:defRPr sz="1500">
                <a:solidFill>
                  <a:schemeClr val="bg1"/>
                </a:solidFill>
              </a:defRPr>
            </a:lvl3pPr>
            <a:lvl4pPr marL="0" indent="0" algn="l">
              <a:buNone/>
              <a:defRPr sz="1500">
                <a:solidFill>
                  <a:schemeClr val="bg1"/>
                </a:solidFill>
              </a:defRPr>
            </a:lvl4pPr>
            <a:lvl5pPr marL="0" indent="0" algn="l">
              <a:buNone/>
              <a:defRPr sz="1500">
                <a:solidFill>
                  <a:schemeClr val="bg1"/>
                </a:solidFill>
              </a:defRPr>
            </a:lvl5pPr>
            <a:lvl6pPr marL="0" indent="0" algn="l">
              <a:buNone/>
              <a:defRPr sz="1500">
                <a:solidFill>
                  <a:schemeClr val="bg1"/>
                </a:solidFill>
              </a:defRPr>
            </a:lvl6pPr>
            <a:lvl7pPr marL="0" indent="0" algn="l">
              <a:buNone/>
              <a:defRPr sz="1500">
                <a:solidFill>
                  <a:schemeClr val="bg1"/>
                </a:solidFill>
              </a:defRPr>
            </a:lvl7pPr>
            <a:lvl8pPr marL="0" indent="0" algn="l">
              <a:buNone/>
              <a:defRPr sz="1500">
                <a:solidFill>
                  <a:schemeClr val="bg1"/>
                </a:solidFill>
              </a:defRPr>
            </a:lvl8pPr>
            <a:lvl9pPr marL="0" indent="0" algn="l">
              <a:buNone/>
              <a:defRPr sz="1500">
                <a:solidFill>
                  <a:schemeClr val="bg1"/>
                </a:solidFill>
              </a:defRPr>
            </a:lvl9pPr>
          </a:lstStyle>
          <a:p>
            <a:r>
              <a:rPr lang="en-US" dirty="0"/>
              <a:t>Click to edit Master subtitle style</a:t>
            </a:r>
          </a:p>
        </p:txBody>
      </p:sp>
      <p:sp>
        <p:nvSpPr>
          <p:cNvPr id="4" name="Date Placeholder 3"/>
          <p:cNvSpPr>
            <a:spLocks noGrp="1"/>
          </p:cNvSpPr>
          <p:nvPr>
            <p:ph type="dt" sz="half" idx="10"/>
          </p:nvPr>
        </p:nvSpPr>
        <p:spPr bwMode="gray"/>
        <p:txBody>
          <a:bodyPr/>
          <a:lstStyle/>
          <a:p>
            <a:fld id="{190B3315-8B03-4D79-ADBD-ED5135B36546}" type="datetime1">
              <a:rPr lang="en-US" smtClean="0"/>
              <a:t>6/23/2021</a:t>
            </a:fld>
            <a:endParaRPr lang="en-US" dirty="0"/>
          </a:p>
        </p:txBody>
      </p:sp>
      <p:sp>
        <p:nvSpPr>
          <p:cNvPr id="5" name="Footer Placeholder 4"/>
          <p:cNvSpPr>
            <a:spLocks noGrp="1"/>
          </p:cNvSpPr>
          <p:nvPr>
            <p:ph type="ftr" sz="quarter" idx="11"/>
          </p:nvPr>
        </p:nvSpPr>
        <p:spPr bwMode="gray"/>
        <p:txBody>
          <a:bodyPr/>
          <a:lstStyle>
            <a:lvl1pPr>
              <a:defRPr>
                <a:noFill/>
              </a:defRPr>
            </a:lvl1pPr>
            <a:lvl2pPr>
              <a:defRPr>
                <a:noFill/>
              </a:defRPr>
            </a:lvl2pPr>
            <a:lvl3pPr>
              <a:defRPr>
                <a:noFill/>
              </a:defRPr>
            </a:lvl3pPr>
            <a:lvl4pPr>
              <a:defRPr>
                <a:noFill/>
              </a:defRPr>
            </a:lvl4pPr>
            <a:lvl5pPr>
              <a:defRPr>
                <a:noFill/>
              </a:defRPr>
            </a:lvl5pPr>
            <a:lvl6pPr>
              <a:defRPr>
                <a:noFill/>
              </a:defRPr>
            </a:lvl6pPr>
            <a:lvl7pPr>
              <a:defRPr>
                <a:noFill/>
              </a:defRPr>
            </a:lvl7pPr>
            <a:lvl8pPr>
              <a:defRPr>
                <a:noFill/>
              </a:defRPr>
            </a:lvl8pPr>
            <a:lvl9pPr>
              <a:defRPr>
                <a:noFill/>
              </a:defRPr>
            </a:lvl9pPr>
          </a:lstStyle>
          <a:p>
            <a:r>
              <a:rPr lang="en-US" dirty="0"/>
              <a:t>/// Bayer 16:9 Template 2010 /// November 2017</a:t>
            </a:r>
          </a:p>
        </p:txBody>
      </p:sp>
      <p:sp>
        <p:nvSpPr>
          <p:cNvPr id="6" name="Slide Number Placeholder 5"/>
          <p:cNvSpPr>
            <a:spLocks noGrp="1"/>
          </p:cNvSpPr>
          <p:nvPr>
            <p:ph type="sldNum" sz="quarter" idx="12"/>
          </p:nvPr>
        </p:nvSpPr>
        <p:spPr bwMode="gray"/>
        <p:txBody>
          <a:bodyPr/>
          <a:lstStyle>
            <a:lvl1pPr>
              <a:defRPr>
                <a:noFill/>
              </a:defRPr>
            </a:lvl1pPr>
            <a:lvl2pPr>
              <a:defRPr>
                <a:noFill/>
              </a:defRPr>
            </a:lvl2pPr>
            <a:lvl3pPr>
              <a:defRPr>
                <a:noFill/>
              </a:defRPr>
            </a:lvl3pPr>
            <a:lvl4pPr>
              <a:defRPr>
                <a:noFill/>
              </a:defRPr>
            </a:lvl4pPr>
            <a:lvl5pPr>
              <a:defRPr>
                <a:noFill/>
              </a:defRPr>
            </a:lvl5pPr>
            <a:lvl6pPr>
              <a:defRPr>
                <a:noFill/>
              </a:defRPr>
            </a:lvl6pPr>
            <a:lvl7pPr>
              <a:defRPr>
                <a:noFill/>
              </a:defRPr>
            </a:lvl7pPr>
            <a:lvl8pPr>
              <a:defRPr>
                <a:noFill/>
              </a:defRPr>
            </a:lvl8pPr>
            <a:lvl9pPr>
              <a:defRPr>
                <a:noFill/>
              </a:defRPr>
            </a:lvl9pPr>
          </a:lstStyle>
          <a:p>
            <a:fld id="{EEAD9179-7A6B-4268-BEB2-F3B8EB06115B}" type="slidenum">
              <a:rPr lang="en-US" smtClean="0"/>
              <a:pPr/>
              <a:t>‹#›</a:t>
            </a:fld>
            <a:endParaRPr lang="en-US" dirty="0"/>
          </a:p>
        </p:txBody>
      </p:sp>
      <p:sp>
        <p:nvSpPr>
          <p:cNvPr id="2" name="Title 1"/>
          <p:cNvSpPr>
            <a:spLocks noGrp="1"/>
          </p:cNvSpPr>
          <p:nvPr>
            <p:ph type="ctrTitle"/>
          </p:nvPr>
        </p:nvSpPr>
        <p:spPr bwMode="white">
          <a:xfrm>
            <a:off x="531684" y="2424948"/>
            <a:ext cx="4036649" cy="1620000"/>
          </a:xfrm>
        </p:spPr>
        <p:txBody>
          <a:bodyPr anchor="t"/>
          <a:lstStyle>
            <a:lvl1pPr>
              <a:defRPr sz="4051" i="1">
                <a:solidFill>
                  <a:schemeClr val="accent2"/>
                </a:solidFill>
              </a:defRPr>
            </a:lvl1pPr>
          </a:lstStyle>
          <a:p>
            <a:r>
              <a:rPr lang="en-US" dirty="0"/>
              <a:t>Click to edit Master title style</a:t>
            </a:r>
          </a:p>
        </p:txBody>
      </p:sp>
      <p:sp>
        <p:nvSpPr>
          <p:cNvPr id="18" name="TextBox 17">
            <a:extLst>
              <a:ext uri="{FF2B5EF4-FFF2-40B4-BE49-F238E27FC236}">
                <a16:creationId xmlns:a16="http://schemas.microsoft.com/office/drawing/2014/main" id="{5EE7DB5C-15A7-4763-A498-7608598D843B}"/>
              </a:ext>
            </a:extLst>
          </p:cNvPr>
          <p:cNvSpPr txBox="1"/>
          <p:nvPr/>
        </p:nvSpPr>
        <p:spPr bwMode="white">
          <a:xfrm>
            <a:off x="1034147" y="4041068"/>
            <a:ext cx="360671" cy="179724"/>
          </a:xfrm>
          <a:prstGeom prst="rect">
            <a:avLst/>
          </a:prstGeom>
          <a:noFill/>
        </p:spPr>
        <p:txBody>
          <a:bodyPr wrap="none" lIns="0" tIns="0" rIns="0" bIns="0" rtlCol="0" anchor="ctr">
            <a:noAutofit/>
          </a:bodyPr>
          <a:lstStyle/>
          <a:p>
            <a:pPr marL="0" marR="0" lvl="0" indent="0" algn="ctr" defTabSz="686852" eaLnBrk="1" fontAlgn="auto" latinLnBrk="0" hangingPunct="1">
              <a:lnSpc>
                <a:spcPct val="100000"/>
              </a:lnSpc>
              <a:spcBef>
                <a:spcPts val="0"/>
              </a:spcBef>
              <a:spcAft>
                <a:spcPts val="0"/>
              </a:spcAft>
              <a:buClrTx/>
              <a:buSzTx/>
              <a:buFontTx/>
              <a:buNone/>
              <a:tabLst/>
              <a:defRPr/>
            </a:pPr>
            <a:r>
              <a:rPr kumimoji="0" lang="en-US" sz="788" b="0" i="0" u="none" strike="noStrike" kern="0" cap="none" spc="0" normalizeH="0" baseline="0" noProof="0" dirty="0">
                <a:ln>
                  <a:noFill/>
                </a:ln>
                <a:solidFill>
                  <a:schemeClr val="accent4"/>
                </a:solidFill>
                <a:effectLst/>
                <a:uLnTx/>
                <a:uFillTx/>
              </a:rPr>
              <a:t>///////////</a:t>
            </a:r>
          </a:p>
        </p:txBody>
      </p:sp>
      <p:sp>
        <p:nvSpPr>
          <p:cNvPr id="21" name="Text Placeholder 20"/>
          <p:cNvSpPr>
            <a:spLocks noGrp="1"/>
          </p:cNvSpPr>
          <p:nvPr>
            <p:ph type="body" sz="quarter" idx="13"/>
          </p:nvPr>
        </p:nvSpPr>
        <p:spPr bwMode="gray">
          <a:xfrm>
            <a:off x="1060937" y="4262151"/>
            <a:ext cx="2700351" cy="1080000"/>
          </a:xfrm>
        </p:spPr>
        <p:txBody>
          <a:bodyPr/>
          <a:lstStyle>
            <a:lvl1pPr>
              <a:spcBef>
                <a:spcPts val="0"/>
              </a:spcBef>
              <a:spcAft>
                <a:spcPts val="0"/>
              </a:spcAft>
              <a:defRPr b="1">
                <a:solidFill>
                  <a:schemeClr val="bg1"/>
                </a:solidFill>
              </a:defRPr>
            </a:lvl1pPr>
            <a:lvl2pPr marL="0" indent="0">
              <a:spcBef>
                <a:spcPts val="1350"/>
              </a:spcBef>
              <a:spcAft>
                <a:spcPts val="0"/>
              </a:spcAft>
              <a:buFont typeface="Arial" panose="020B0604020202020204" pitchFamily="34" charset="0"/>
              <a:buNone/>
              <a:defRPr sz="788">
                <a:solidFill>
                  <a:schemeClr val="bg1"/>
                </a:solidFill>
              </a:defRPr>
            </a:lvl2pPr>
            <a:lvl3pPr marL="0" indent="0">
              <a:spcBef>
                <a:spcPts val="0"/>
              </a:spcBef>
              <a:spcAft>
                <a:spcPts val="0"/>
              </a:spcAft>
              <a:buFont typeface="Arial" panose="020B0604020202020204" pitchFamily="34" charset="0"/>
              <a:buNone/>
              <a:defRPr sz="788">
                <a:solidFill>
                  <a:schemeClr val="bg1"/>
                </a:solidFill>
              </a:defRPr>
            </a:lvl3pPr>
            <a:lvl4pPr marL="0" indent="0">
              <a:spcBef>
                <a:spcPts val="0"/>
              </a:spcBef>
              <a:spcAft>
                <a:spcPts val="0"/>
              </a:spcAft>
              <a:buFont typeface="Arial" panose="020B0604020202020204" pitchFamily="34" charset="0"/>
              <a:buNone/>
              <a:defRPr sz="788">
                <a:solidFill>
                  <a:schemeClr val="bg1"/>
                </a:solidFill>
              </a:defRPr>
            </a:lvl4pPr>
            <a:lvl5pPr marL="0" indent="0">
              <a:spcBef>
                <a:spcPts val="0"/>
              </a:spcBef>
              <a:spcAft>
                <a:spcPts val="0"/>
              </a:spcAft>
              <a:buFont typeface="Arial" panose="020B0604020202020204" pitchFamily="34" charset="0"/>
              <a:buNone/>
              <a:defRPr sz="788">
                <a:solidFill>
                  <a:schemeClr val="bg1"/>
                </a:solidFill>
              </a:defRPr>
            </a:lvl5pPr>
            <a:lvl6pPr marL="0" indent="0">
              <a:spcBef>
                <a:spcPts val="0"/>
              </a:spcBef>
              <a:spcAft>
                <a:spcPts val="0"/>
              </a:spcAft>
              <a:buFont typeface="Arial" panose="020B0604020202020204" pitchFamily="34" charset="0"/>
              <a:buNone/>
              <a:defRPr sz="788">
                <a:solidFill>
                  <a:schemeClr val="bg1"/>
                </a:solidFill>
              </a:defRPr>
            </a:lvl6pPr>
            <a:lvl7pPr marL="0" indent="0">
              <a:spcBef>
                <a:spcPts val="0"/>
              </a:spcBef>
              <a:spcAft>
                <a:spcPts val="0"/>
              </a:spcAft>
              <a:buFont typeface="Arial" panose="020B0604020202020204" pitchFamily="34" charset="0"/>
              <a:buNone/>
              <a:defRPr sz="788">
                <a:solidFill>
                  <a:schemeClr val="bg1"/>
                </a:solidFill>
              </a:defRPr>
            </a:lvl7pPr>
            <a:lvl8pPr marL="0" indent="0">
              <a:spcBef>
                <a:spcPts val="0"/>
              </a:spcBef>
              <a:spcAft>
                <a:spcPts val="0"/>
              </a:spcAft>
              <a:buFont typeface="Arial" panose="020B0604020202020204" pitchFamily="34" charset="0"/>
              <a:buNone/>
              <a:defRPr sz="788">
                <a:solidFill>
                  <a:schemeClr val="bg1"/>
                </a:solidFill>
              </a:defRPr>
            </a:lvl8pPr>
            <a:lvl9pPr marL="0" indent="0">
              <a:spcBef>
                <a:spcPts val="0"/>
              </a:spcBef>
              <a:spcAft>
                <a:spcPts val="0"/>
              </a:spcAft>
              <a:buFont typeface="Arial" panose="020B0604020202020204" pitchFamily="34" charset="0"/>
              <a:buNone/>
              <a:defRPr sz="788">
                <a:solidFill>
                  <a:schemeClr val="bg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Picture Placeholder 16"/>
          <p:cNvSpPr>
            <a:spLocks noGrp="1"/>
          </p:cNvSpPr>
          <p:nvPr>
            <p:ph type="pic" sz="quarter" idx="14"/>
          </p:nvPr>
        </p:nvSpPr>
        <p:spPr bwMode="gray">
          <a:xfrm>
            <a:off x="4572537" y="0"/>
            <a:ext cx="4571464" cy="6858000"/>
          </a:xfrm>
          <a:custGeom>
            <a:avLst/>
            <a:gdLst>
              <a:gd name="connsiteX0" fmla="*/ 2102205 w 6094492"/>
              <a:gd name="connsiteY0" fmla="*/ 0 h 6858000"/>
              <a:gd name="connsiteX1" fmla="*/ 6094492 w 6094492"/>
              <a:gd name="connsiteY1" fmla="*/ 0 h 6858000"/>
              <a:gd name="connsiteX2" fmla="*/ 6094492 w 6094492"/>
              <a:gd name="connsiteY2" fmla="*/ 6858000 h 6858000"/>
              <a:gd name="connsiteX3" fmla="*/ 0 w 609449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4492" h="6858000">
                <a:moveTo>
                  <a:pt x="2102205" y="0"/>
                </a:moveTo>
                <a:lnTo>
                  <a:pt x="6094492" y="0"/>
                </a:lnTo>
                <a:lnTo>
                  <a:pt x="6094492" y="6858000"/>
                </a:lnTo>
                <a:lnTo>
                  <a:pt x="0" y="6858000"/>
                </a:lnTo>
                <a:close/>
              </a:path>
            </a:pathLst>
          </a:custGeom>
        </p:spPr>
        <p:txBody>
          <a:bodyPr wrap="square" tIns="540000" anchor="ctr">
            <a:noAutofit/>
          </a:bodyPr>
          <a:lstStyle>
            <a:lvl1pPr algn="ctr">
              <a:defRPr/>
            </a:lvl1pPr>
          </a:lstStyle>
          <a:p>
            <a:r>
              <a:rPr lang="en-US"/>
              <a:t>Click icon to add picture</a:t>
            </a:r>
            <a:endParaRPr lang="de-DE" dirty="0"/>
          </a:p>
        </p:txBody>
      </p:sp>
      <p:sp>
        <p:nvSpPr>
          <p:cNvPr id="23" name="Freeform 6"/>
          <p:cNvSpPr>
            <a:spLocks/>
          </p:cNvSpPr>
          <p:nvPr/>
        </p:nvSpPr>
        <p:spPr bwMode="auto">
          <a:xfrm>
            <a:off x="3834000" y="0"/>
            <a:ext cx="2204435" cy="6877050"/>
          </a:xfrm>
          <a:custGeom>
            <a:avLst/>
            <a:gdLst>
              <a:gd name="T0" fmla="*/ 10 w 2188"/>
              <a:gd name="T1" fmla="*/ 5120 h 5120"/>
              <a:gd name="T2" fmla="*/ 2188 w 2188"/>
              <a:gd name="T3" fmla="*/ 0 h 5120"/>
              <a:gd name="T4" fmla="*/ 2179 w 2188"/>
              <a:gd name="T5" fmla="*/ 0 h 5120"/>
              <a:gd name="T6" fmla="*/ 0 w 2188"/>
              <a:gd name="T7" fmla="*/ 5120 h 5120"/>
              <a:gd name="T8" fmla="*/ 10 w 2188"/>
              <a:gd name="T9" fmla="*/ 5120 h 5120"/>
            </a:gdLst>
            <a:ahLst/>
            <a:cxnLst>
              <a:cxn ang="0">
                <a:pos x="T0" y="T1"/>
              </a:cxn>
              <a:cxn ang="0">
                <a:pos x="T2" y="T3"/>
              </a:cxn>
              <a:cxn ang="0">
                <a:pos x="T4" y="T5"/>
              </a:cxn>
              <a:cxn ang="0">
                <a:pos x="T6" y="T7"/>
              </a:cxn>
              <a:cxn ang="0">
                <a:pos x="T8" y="T9"/>
              </a:cxn>
            </a:cxnLst>
            <a:rect l="0" t="0" r="r" b="b"/>
            <a:pathLst>
              <a:path w="2188" h="5120">
                <a:moveTo>
                  <a:pt x="10" y="5120"/>
                </a:moveTo>
                <a:lnTo>
                  <a:pt x="2188" y="0"/>
                </a:lnTo>
                <a:lnTo>
                  <a:pt x="2179" y="0"/>
                </a:lnTo>
                <a:lnTo>
                  <a:pt x="0" y="5120"/>
                </a:lnTo>
                <a:lnTo>
                  <a:pt x="10" y="5120"/>
                </a:lnTo>
                <a:close/>
              </a:path>
            </a:pathLst>
          </a:custGeom>
          <a:solidFill>
            <a:schemeClr val="accent4"/>
          </a:solidFill>
          <a:ln>
            <a:noFill/>
          </a:ln>
        </p:spPr>
        <p:txBody>
          <a:bodyPr vert="horz" wrap="square" lIns="68589" tIns="34294" rIns="68589" bIns="34294" numCol="1" anchor="t" anchorCtr="0" compatLnSpc="1">
            <a:prstTxWarp prst="textNoShape">
              <a:avLst/>
            </a:prstTxWarp>
          </a:bodyPr>
          <a:lstStyle/>
          <a:p>
            <a:endParaRPr lang="en-US" sz="1350" dirty="0"/>
          </a:p>
        </p:txBody>
      </p:sp>
    </p:spTree>
    <p:extLst>
      <p:ext uri="{BB962C8B-B14F-4D97-AF65-F5344CB8AC3E}">
        <p14:creationId xmlns:p14="http://schemas.microsoft.com/office/powerpoint/2010/main" val="17648449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Content area &amp; Guides">
    <p:spTree>
      <p:nvGrpSpPr>
        <p:cNvPr id="1" name=""/>
        <p:cNvGrpSpPr/>
        <p:nvPr/>
      </p:nvGrpSpPr>
      <p:grpSpPr>
        <a:xfrm>
          <a:off x="0" y="0"/>
          <a:ext cx="0" cy="0"/>
          <a:chOff x="0" y="0"/>
          <a:chExt cx="0" cy="0"/>
        </a:xfrm>
      </p:grpSpPr>
      <p:sp>
        <p:nvSpPr>
          <p:cNvPr id="18" name="Rectangle 17"/>
          <p:cNvSpPr/>
          <p:nvPr/>
        </p:nvSpPr>
        <p:spPr bwMode="gray">
          <a:xfrm>
            <a:off x="737094" y="1735137"/>
            <a:ext cx="8101054" cy="4749614"/>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Please restrict your content to this area</a:t>
            </a:r>
          </a:p>
        </p:txBody>
      </p:sp>
      <p:sp>
        <p:nvSpPr>
          <p:cNvPr id="3" name="Date Placeholder 2"/>
          <p:cNvSpPr>
            <a:spLocks noGrp="1"/>
          </p:cNvSpPr>
          <p:nvPr>
            <p:ph type="dt" sz="half" idx="10"/>
          </p:nvPr>
        </p:nvSpPr>
        <p:spPr bwMode="gray"/>
        <p:txBody>
          <a:bodyPr/>
          <a:lstStyle/>
          <a:p>
            <a:fld id="{F1F0FE0F-9DE0-4E22-91DF-36E3589A7B07}" type="datetime1">
              <a:rPr lang="en-US" smtClean="0"/>
              <a:t>6/23/2021</a:t>
            </a:fld>
            <a:endParaRPr lang="en-US" dirty="0"/>
          </a:p>
        </p:txBody>
      </p:sp>
      <p:sp>
        <p:nvSpPr>
          <p:cNvPr id="4" name="Footer Placeholder 3"/>
          <p:cNvSpPr>
            <a:spLocks noGrp="1"/>
          </p:cNvSpPr>
          <p:nvPr>
            <p:ph type="ftr" sz="quarter" idx="11"/>
          </p:nvPr>
        </p:nvSpPr>
        <p:spPr bwMode="gray"/>
        <p:txBody>
          <a:bodyPr/>
          <a:lstStyle/>
          <a:p>
            <a:r>
              <a:rPr lang="en-US" dirty="0"/>
              <a:t>/// Bayer 16:9 Template 2010 /// November 2017</a:t>
            </a:r>
          </a:p>
        </p:txBody>
      </p:sp>
      <p:sp>
        <p:nvSpPr>
          <p:cNvPr id="5" name="Slide Number Placeholder 4"/>
          <p:cNvSpPr>
            <a:spLocks noGrp="1"/>
          </p:cNvSpPr>
          <p:nvPr>
            <p:ph type="sldNum" sz="quarter" idx="12"/>
          </p:nvPr>
        </p:nvSpPr>
        <p:spPr bwMode="gray"/>
        <p:txBody>
          <a:bodyPr/>
          <a:lstStyle/>
          <a:p>
            <a:fld id="{EEAD9179-7A6B-4268-BEB2-F3B8EB06115B}" type="slidenum">
              <a:rPr lang="en-US" smtClean="0"/>
              <a:pPr/>
              <a:t>‹#›</a:t>
            </a:fld>
            <a:endParaRPr lang="en-US" dirty="0"/>
          </a:p>
        </p:txBody>
      </p:sp>
      <p:sp>
        <p:nvSpPr>
          <p:cNvPr id="8" name="Title 4"/>
          <p:cNvSpPr txBox="1">
            <a:spLocks/>
          </p:cNvSpPr>
          <p:nvPr/>
        </p:nvSpPr>
        <p:spPr bwMode="gray">
          <a:xfrm>
            <a:off x="736461" y="590935"/>
            <a:ext cx="8101054" cy="455002"/>
          </a:xfrm>
          <a:prstGeom prst="rect">
            <a:avLst/>
          </a:prstGeom>
        </p:spPr>
        <p:txBody>
          <a:bodyPr vert="horz" lIns="0" tIns="0" rIns="0" bIns="0" rtlCol="0" anchor="b">
            <a:noAutofit/>
          </a:bodyPr>
          <a:lstStyle>
            <a:lvl1pPr algn="l" defTabSz="914400" rtl="0" eaLnBrk="1" latinLnBrk="0" hangingPunct="1">
              <a:spcBef>
                <a:spcPct val="0"/>
              </a:spcBef>
              <a:buNone/>
              <a:defRPr sz="2800" kern="1200">
                <a:solidFill>
                  <a:schemeClr val="accent1"/>
                </a:solidFill>
                <a:latin typeface="+mj-lt"/>
                <a:ea typeface="+mj-ea"/>
                <a:cs typeface="+mj-cs"/>
              </a:defRPr>
            </a:lvl1pPr>
          </a:lstStyle>
          <a:p>
            <a:r>
              <a:rPr lang="en-US" sz="2100" dirty="0"/>
              <a:t>Content area and guides</a:t>
            </a:r>
          </a:p>
        </p:txBody>
      </p:sp>
      <p:grpSp>
        <p:nvGrpSpPr>
          <p:cNvPr id="2" name="Group 1"/>
          <p:cNvGrpSpPr/>
          <p:nvPr/>
        </p:nvGrpSpPr>
        <p:grpSpPr>
          <a:xfrm>
            <a:off x="0" y="0"/>
            <a:ext cx="9144000" cy="6858002"/>
            <a:chOff x="0" y="0"/>
            <a:chExt cx="12190413" cy="6858002"/>
          </a:xfrm>
        </p:grpSpPr>
        <p:cxnSp>
          <p:nvCxnSpPr>
            <p:cNvPr id="10" name="Straight Connector 9"/>
            <p:cNvCxnSpPr/>
            <p:nvPr/>
          </p:nvCxnSpPr>
          <p:spPr bwMode="gray">
            <a:xfrm>
              <a:off x="0" y="1735138"/>
              <a:ext cx="12190413"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bwMode="gray">
            <a:xfrm>
              <a:off x="0" y="6484751"/>
              <a:ext cx="12190413"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bwMode="gray">
            <a:xfrm flipV="1">
              <a:off x="982664" y="0"/>
              <a:ext cx="0" cy="6858002"/>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bwMode="gray">
            <a:xfrm flipV="1">
              <a:off x="11782425" y="0"/>
              <a:ext cx="0" cy="6858002"/>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bwMode="gray">
            <a:xfrm flipV="1">
              <a:off x="6203950" y="0"/>
              <a:ext cx="0" cy="6858002"/>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bwMode="gray">
            <a:xfrm flipV="1">
              <a:off x="6563420" y="0"/>
              <a:ext cx="0" cy="6858002"/>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bwMode="gray">
            <a:xfrm>
              <a:off x="0" y="3934868"/>
              <a:ext cx="12190413"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bwMode="gray">
            <a:xfrm>
              <a:off x="0" y="4289945"/>
              <a:ext cx="12190413"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bwMode="gray">
            <a:xfrm flipV="1">
              <a:off x="3411538" y="0"/>
              <a:ext cx="0" cy="6858002"/>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bwMode="gray">
            <a:xfrm flipV="1">
              <a:off x="3771900" y="0"/>
              <a:ext cx="0" cy="6858002"/>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bwMode="gray">
            <a:xfrm flipV="1">
              <a:off x="8992900" y="0"/>
              <a:ext cx="0" cy="6858002"/>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bwMode="gray">
            <a:xfrm flipV="1">
              <a:off x="9356725" y="0"/>
              <a:ext cx="0" cy="6858002"/>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34" name="Rectangle 33"/>
            <p:cNvSpPr/>
            <p:nvPr/>
          </p:nvSpPr>
          <p:spPr bwMode="gray">
            <a:xfrm>
              <a:off x="982664" y="21432"/>
              <a:ext cx="381000" cy="2405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36000" bIns="0" rtlCol="0" anchor="t"/>
            <a:lstStyle/>
            <a:p>
              <a:pPr algn="l"/>
              <a:r>
                <a:rPr lang="en-US" sz="600" dirty="0">
                  <a:solidFill>
                    <a:schemeClr val="accent6"/>
                  </a:solidFill>
                </a:rPr>
                <a:t>14,20</a:t>
              </a:r>
            </a:p>
            <a:p>
              <a:pPr algn="l"/>
              <a:r>
                <a:rPr lang="en-US" sz="600" dirty="0">
                  <a:solidFill>
                    <a:schemeClr val="accent6"/>
                  </a:solidFill>
                </a:rPr>
                <a:t>5.59</a:t>
              </a:r>
            </a:p>
            <a:p>
              <a:pPr algn="l"/>
              <a:endParaRPr lang="en-US" sz="600" dirty="0">
                <a:solidFill>
                  <a:schemeClr val="accent6"/>
                </a:solidFill>
              </a:endParaRPr>
            </a:p>
          </p:txBody>
        </p:sp>
        <p:sp>
          <p:nvSpPr>
            <p:cNvPr id="35" name="Rectangle 34"/>
            <p:cNvSpPr/>
            <p:nvPr/>
          </p:nvSpPr>
          <p:spPr bwMode="gray">
            <a:xfrm>
              <a:off x="3030538" y="21432"/>
              <a:ext cx="381000" cy="2405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36000" bIns="0" rtlCol="0" anchor="t"/>
            <a:lstStyle/>
            <a:p>
              <a:pPr algn="r"/>
              <a:r>
                <a:rPr lang="en-US" sz="600" dirty="0">
                  <a:solidFill>
                    <a:schemeClr val="accent6"/>
                  </a:solidFill>
                </a:rPr>
                <a:t>7,45</a:t>
              </a:r>
            </a:p>
            <a:p>
              <a:pPr algn="r"/>
              <a:r>
                <a:rPr lang="en-US" sz="600" dirty="0">
                  <a:solidFill>
                    <a:schemeClr val="accent6"/>
                  </a:solidFill>
                </a:rPr>
                <a:t>2.93</a:t>
              </a:r>
            </a:p>
          </p:txBody>
        </p:sp>
        <p:sp>
          <p:nvSpPr>
            <p:cNvPr id="36" name="Rectangle 35"/>
            <p:cNvSpPr/>
            <p:nvPr/>
          </p:nvSpPr>
          <p:spPr bwMode="gray">
            <a:xfrm>
              <a:off x="3772470" y="21432"/>
              <a:ext cx="381000" cy="2405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36000" bIns="0" rtlCol="0" anchor="t"/>
            <a:lstStyle/>
            <a:p>
              <a:pPr algn="l"/>
              <a:r>
                <a:rPr lang="en-US" sz="600" dirty="0">
                  <a:solidFill>
                    <a:schemeClr val="accent6"/>
                  </a:solidFill>
                </a:rPr>
                <a:t>6,45</a:t>
              </a:r>
            </a:p>
            <a:p>
              <a:pPr algn="l"/>
              <a:r>
                <a:rPr lang="en-US" sz="600" dirty="0">
                  <a:solidFill>
                    <a:schemeClr val="accent6"/>
                  </a:solidFill>
                </a:rPr>
                <a:t>2.54</a:t>
              </a:r>
            </a:p>
          </p:txBody>
        </p:sp>
        <p:sp>
          <p:nvSpPr>
            <p:cNvPr id="37" name="Rectangle 36"/>
            <p:cNvSpPr/>
            <p:nvPr/>
          </p:nvSpPr>
          <p:spPr bwMode="gray">
            <a:xfrm>
              <a:off x="5822950" y="21432"/>
              <a:ext cx="381000" cy="2405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36000" bIns="0" rtlCol="0" anchor="t"/>
            <a:lstStyle/>
            <a:p>
              <a:pPr algn="r"/>
              <a:r>
                <a:rPr lang="en-US" sz="600" dirty="0">
                  <a:solidFill>
                    <a:schemeClr val="accent6"/>
                  </a:solidFill>
                </a:rPr>
                <a:t>0,30</a:t>
              </a:r>
            </a:p>
            <a:p>
              <a:pPr algn="r"/>
              <a:r>
                <a:rPr lang="en-US" sz="600" dirty="0">
                  <a:solidFill>
                    <a:schemeClr val="accent6"/>
                  </a:solidFill>
                </a:rPr>
                <a:t>0.12</a:t>
              </a:r>
            </a:p>
          </p:txBody>
        </p:sp>
        <p:sp>
          <p:nvSpPr>
            <p:cNvPr id="38" name="Rectangle 37"/>
            <p:cNvSpPr/>
            <p:nvPr/>
          </p:nvSpPr>
          <p:spPr bwMode="gray">
            <a:xfrm>
              <a:off x="6566371" y="21432"/>
              <a:ext cx="381000" cy="2405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36000" bIns="0" rtlCol="0" anchor="t"/>
            <a:lstStyle/>
            <a:p>
              <a:pPr algn="l"/>
              <a:r>
                <a:rPr lang="en-US" sz="600" dirty="0">
                  <a:solidFill>
                    <a:schemeClr val="accent6"/>
                  </a:solidFill>
                </a:rPr>
                <a:t>1,30</a:t>
              </a:r>
            </a:p>
            <a:p>
              <a:pPr algn="l"/>
              <a:r>
                <a:rPr lang="en-US" sz="600" dirty="0">
                  <a:solidFill>
                    <a:schemeClr val="accent6"/>
                  </a:solidFill>
                </a:rPr>
                <a:t>0.51</a:t>
              </a:r>
            </a:p>
          </p:txBody>
        </p:sp>
        <p:sp>
          <p:nvSpPr>
            <p:cNvPr id="39" name="Rectangle 38"/>
            <p:cNvSpPr/>
            <p:nvPr/>
          </p:nvSpPr>
          <p:spPr bwMode="gray">
            <a:xfrm>
              <a:off x="8611900" y="21432"/>
              <a:ext cx="381000" cy="2405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36000" bIns="0" rtlCol="0" anchor="t"/>
            <a:lstStyle/>
            <a:p>
              <a:pPr algn="r"/>
              <a:r>
                <a:rPr lang="en-US" sz="600" dirty="0">
                  <a:solidFill>
                    <a:schemeClr val="accent6"/>
                  </a:solidFill>
                </a:rPr>
                <a:t>8,06</a:t>
              </a:r>
            </a:p>
            <a:p>
              <a:pPr algn="r"/>
              <a:r>
                <a:rPr lang="en-US" sz="600" dirty="0">
                  <a:solidFill>
                    <a:schemeClr val="accent6"/>
                  </a:solidFill>
                </a:rPr>
                <a:t>3.17</a:t>
              </a:r>
            </a:p>
          </p:txBody>
        </p:sp>
        <p:sp>
          <p:nvSpPr>
            <p:cNvPr id="40" name="Rectangle 39"/>
            <p:cNvSpPr/>
            <p:nvPr/>
          </p:nvSpPr>
          <p:spPr bwMode="gray">
            <a:xfrm>
              <a:off x="9357295" y="21432"/>
              <a:ext cx="381000" cy="2405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36000" bIns="0" rtlCol="0" anchor="t"/>
            <a:lstStyle/>
            <a:p>
              <a:pPr algn="l"/>
              <a:r>
                <a:rPr lang="en-US" sz="600" dirty="0">
                  <a:solidFill>
                    <a:schemeClr val="accent6"/>
                  </a:solidFill>
                </a:rPr>
                <a:t>9,06</a:t>
              </a:r>
            </a:p>
            <a:p>
              <a:pPr algn="l"/>
              <a:r>
                <a:rPr lang="en-US" sz="600" dirty="0">
                  <a:solidFill>
                    <a:schemeClr val="accent6"/>
                  </a:solidFill>
                </a:rPr>
                <a:t>3.57</a:t>
              </a:r>
            </a:p>
          </p:txBody>
        </p:sp>
        <p:sp>
          <p:nvSpPr>
            <p:cNvPr id="41" name="Rectangle 40"/>
            <p:cNvSpPr/>
            <p:nvPr/>
          </p:nvSpPr>
          <p:spPr bwMode="gray">
            <a:xfrm>
              <a:off x="11398374" y="21432"/>
              <a:ext cx="381000" cy="2405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36000" bIns="0" rtlCol="0" anchor="t"/>
            <a:lstStyle/>
            <a:p>
              <a:pPr algn="r"/>
              <a:r>
                <a:rPr lang="en-US" sz="600" dirty="0">
                  <a:solidFill>
                    <a:schemeClr val="accent6"/>
                  </a:solidFill>
                </a:rPr>
                <a:t>15,80</a:t>
              </a:r>
            </a:p>
            <a:p>
              <a:pPr algn="r"/>
              <a:r>
                <a:rPr lang="en-US" sz="600" dirty="0">
                  <a:solidFill>
                    <a:schemeClr val="accent6"/>
                  </a:solidFill>
                </a:rPr>
                <a:t>6.22</a:t>
              </a:r>
            </a:p>
          </p:txBody>
        </p:sp>
        <p:sp>
          <p:nvSpPr>
            <p:cNvPr id="42" name="Rectangle 41"/>
            <p:cNvSpPr/>
            <p:nvPr/>
          </p:nvSpPr>
          <p:spPr bwMode="gray">
            <a:xfrm>
              <a:off x="11808730" y="1741637"/>
              <a:ext cx="381000" cy="2405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t"/>
            <a:lstStyle/>
            <a:p>
              <a:pPr algn="r"/>
              <a:r>
                <a:rPr lang="en-US" sz="600" dirty="0">
                  <a:solidFill>
                    <a:schemeClr val="accent6"/>
                  </a:solidFill>
                </a:rPr>
                <a:t>4,70</a:t>
              </a:r>
            </a:p>
            <a:p>
              <a:pPr algn="r"/>
              <a:r>
                <a:rPr lang="en-US" sz="600" dirty="0">
                  <a:solidFill>
                    <a:schemeClr val="accent6"/>
                  </a:solidFill>
                </a:rPr>
                <a:t>1.85</a:t>
              </a:r>
            </a:p>
          </p:txBody>
        </p:sp>
        <p:sp>
          <p:nvSpPr>
            <p:cNvPr id="44" name="Rectangle 43"/>
            <p:cNvSpPr/>
            <p:nvPr/>
          </p:nvSpPr>
          <p:spPr bwMode="gray">
            <a:xfrm>
              <a:off x="11808730" y="6244245"/>
              <a:ext cx="381000" cy="2405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b"/>
            <a:lstStyle/>
            <a:p>
              <a:pPr marL="0" marR="0" indent="0" algn="r" defTabSz="685891" rtl="0" eaLnBrk="1" fontAlgn="auto" latinLnBrk="0" hangingPunct="1">
                <a:lnSpc>
                  <a:spcPct val="100000"/>
                </a:lnSpc>
                <a:spcBef>
                  <a:spcPts val="0"/>
                </a:spcBef>
                <a:spcAft>
                  <a:spcPts val="0"/>
                </a:spcAft>
                <a:buClrTx/>
                <a:buSzTx/>
                <a:buFontTx/>
                <a:buNone/>
                <a:tabLst/>
                <a:defRPr/>
              </a:pPr>
              <a:r>
                <a:rPr lang="en-US" sz="600" dirty="0">
                  <a:solidFill>
                    <a:schemeClr val="accent6"/>
                  </a:solidFill>
                </a:rPr>
                <a:t>8,49</a:t>
              </a:r>
            </a:p>
            <a:p>
              <a:pPr algn="r"/>
              <a:r>
                <a:rPr lang="en-US" sz="600" dirty="0">
                  <a:solidFill>
                    <a:schemeClr val="accent6"/>
                  </a:solidFill>
                </a:rPr>
                <a:t>3.34</a:t>
              </a:r>
            </a:p>
          </p:txBody>
        </p:sp>
        <p:sp>
          <p:nvSpPr>
            <p:cNvPr id="45" name="Rectangle 44"/>
            <p:cNvSpPr/>
            <p:nvPr/>
          </p:nvSpPr>
          <p:spPr bwMode="gray">
            <a:xfrm>
              <a:off x="11808730" y="4289945"/>
              <a:ext cx="381000" cy="2405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t"/>
            <a:lstStyle/>
            <a:p>
              <a:pPr algn="r"/>
              <a:r>
                <a:rPr lang="en-US" sz="600" dirty="0">
                  <a:solidFill>
                    <a:schemeClr val="accent6"/>
                  </a:solidFill>
                </a:rPr>
                <a:t>2,40</a:t>
              </a:r>
            </a:p>
            <a:p>
              <a:pPr algn="r"/>
              <a:r>
                <a:rPr lang="en-US" sz="600" dirty="0">
                  <a:solidFill>
                    <a:schemeClr val="accent6"/>
                  </a:solidFill>
                </a:rPr>
                <a:t>0.94</a:t>
              </a:r>
            </a:p>
          </p:txBody>
        </p:sp>
        <p:cxnSp>
          <p:nvCxnSpPr>
            <p:cNvPr id="48" name="Straight Connector 47"/>
            <p:cNvCxnSpPr/>
            <p:nvPr/>
          </p:nvCxnSpPr>
          <p:spPr bwMode="gray">
            <a:xfrm>
              <a:off x="0" y="1735138"/>
              <a:ext cx="12190413"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69" name="Rectangle 68"/>
            <p:cNvSpPr/>
            <p:nvPr/>
          </p:nvSpPr>
          <p:spPr bwMode="gray">
            <a:xfrm>
              <a:off x="11808730" y="3694362"/>
              <a:ext cx="381000" cy="2405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b"/>
            <a:lstStyle/>
            <a:p>
              <a:pPr marL="0" marR="0" indent="0" algn="r" defTabSz="685891" rtl="0" eaLnBrk="1" fontAlgn="auto" latinLnBrk="0" hangingPunct="1">
                <a:lnSpc>
                  <a:spcPct val="100000"/>
                </a:lnSpc>
                <a:spcBef>
                  <a:spcPts val="0"/>
                </a:spcBef>
                <a:spcAft>
                  <a:spcPts val="0"/>
                </a:spcAft>
                <a:buClrTx/>
                <a:buSzTx/>
                <a:buFontTx/>
                <a:buNone/>
                <a:tabLst/>
                <a:defRPr/>
              </a:pPr>
              <a:r>
                <a:rPr lang="en-US" sz="600" dirty="0">
                  <a:solidFill>
                    <a:schemeClr val="accent6"/>
                  </a:solidFill>
                </a:rPr>
                <a:t>1,40</a:t>
              </a:r>
            </a:p>
            <a:p>
              <a:pPr algn="r"/>
              <a:r>
                <a:rPr lang="en-US" sz="600" dirty="0">
                  <a:solidFill>
                    <a:schemeClr val="accent6"/>
                  </a:solidFill>
                </a:rPr>
                <a:t>0.55</a:t>
              </a:r>
            </a:p>
          </p:txBody>
        </p:sp>
        <p:cxnSp>
          <p:nvCxnSpPr>
            <p:cNvPr id="43" name="Straight Connector 42"/>
            <p:cNvCxnSpPr/>
            <p:nvPr/>
          </p:nvCxnSpPr>
          <p:spPr bwMode="gray">
            <a:xfrm>
              <a:off x="0" y="1735138"/>
              <a:ext cx="12190413"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bwMode="gray">
            <a:xfrm>
              <a:off x="0" y="1735138"/>
              <a:ext cx="12190413"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bwMode="gray">
            <a:xfrm>
              <a:off x="0" y="1735138"/>
              <a:ext cx="12190413"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bwMode="gray">
            <a:xfrm>
              <a:off x="0" y="1735138"/>
              <a:ext cx="12190413"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bwMode="gray">
            <a:xfrm>
              <a:off x="0" y="1735138"/>
              <a:ext cx="12190413"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bwMode="gray">
            <a:xfrm>
              <a:off x="0" y="1735138"/>
              <a:ext cx="12190413"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userDrawn="1"/>
          </p:nvCxnSpPr>
          <p:spPr bwMode="gray">
            <a:xfrm>
              <a:off x="0" y="1735138"/>
              <a:ext cx="12190413"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46" name="Straight Connector 15"/>
            <p:cNvCxnSpPr/>
            <p:nvPr userDrawn="1"/>
          </p:nvCxnSpPr>
          <p:spPr bwMode="gray">
            <a:xfrm flipV="1">
              <a:off x="6380857" y="0"/>
              <a:ext cx="0" cy="6858002"/>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49" name="Rectangle 37"/>
            <p:cNvSpPr/>
            <p:nvPr userDrawn="1"/>
          </p:nvSpPr>
          <p:spPr bwMode="gray">
            <a:xfrm>
              <a:off x="6181724" y="26194"/>
              <a:ext cx="223835" cy="90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36000" bIns="0" rtlCol="0" anchor="t"/>
            <a:lstStyle/>
            <a:p>
              <a:pPr algn="r"/>
              <a:r>
                <a:rPr lang="en-US" sz="450" dirty="0">
                  <a:solidFill>
                    <a:schemeClr val="tx2"/>
                  </a:solidFill>
                </a:rPr>
                <a:t>0,80</a:t>
              </a:r>
            </a:p>
          </p:txBody>
        </p:sp>
        <p:sp>
          <p:nvSpPr>
            <p:cNvPr id="51" name="Rectangle 37"/>
            <p:cNvSpPr/>
            <p:nvPr userDrawn="1"/>
          </p:nvSpPr>
          <p:spPr bwMode="gray">
            <a:xfrm>
              <a:off x="6360320" y="26194"/>
              <a:ext cx="233361" cy="90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36000" bIns="0" rtlCol="0" anchor="t"/>
            <a:lstStyle/>
            <a:p>
              <a:pPr algn="l"/>
              <a:r>
                <a:rPr lang="en-US" sz="450" dirty="0">
                  <a:solidFill>
                    <a:schemeClr val="tx2"/>
                  </a:solidFill>
                </a:rPr>
                <a:t>0.31</a:t>
              </a:r>
            </a:p>
          </p:txBody>
        </p:sp>
        <p:sp>
          <p:nvSpPr>
            <p:cNvPr id="53" name="Rectangle 37"/>
            <p:cNvSpPr/>
            <p:nvPr userDrawn="1"/>
          </p:nvSpPr>
          <p:spPr bwMode="gray">
            <a:xfrm>
              <a:off x="11965895" y="4006695"/>
              <a:ext cx="223835" cy="90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36000" bIns="0" rtlCol="0" anchor="t"/>
            <a:lstStyle/>
            <a:p>
              <a:pPr algn="r"/>
              <a:r>
                <a:rPr lang="en-US" sz="450" dirty="0">
                  <a:solidFill>
                    <a:schemeClr val="tx2"/>
                  </a:solidFill>
                </a:rPr>
                <a:t>1,90</a:t>
              </a:r>
            </a:p>
          </p:txBody>
        </p:sp>
        <p:sp>
          <p:nvSpPr>
            <p:cNvPr id="55" name="Rectangle 37"/>
            <p:cNvSpPr/>
            <p:nvPr userDrawn="1"/>
          </p:nvSpPr>
          <p:spPr bwMode="gray">
            <a:xfrm>
              <a:off x="11956369" y="4129086"/>
              <a:ext cx="233361" cy="90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36000" bIns="0" rtlCol="0" anchor="t"/>
            <a:lstStyle/>
            <a:p>
              <a:pPr algn="r"/>
              <a:r>
                <a:rPr lang="en-US" sz="450" dirty="0">
                  <a:solidFill>
                    <a:schemeClr val="tx2"/>
                  </a:solidFill>
                </a:rPr>
                <a:t>0.75</a:t>
              </a:r>
            </a:p>
          </p:txBody>
        </p:sp>
        <p:cxnSp>
          <p:nvCxnSpPr>
            <p:cNvPr id="57" name="Straight Connector 27"/>
            <p:cNvCxnSpPr/>
            <p:nvPr userDrawn="1"/>
          </p:nvCxnSpPr>
          <p:spPr bwMode="gray">
            <a:xfrm>
              <a:off x="0" y="4113076"/>
              <a:ext cx="12190413"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59" name="Rectangle 17"/>
          <p:cNvSpPr/>
          <p:nvPr/>
        </p:nvSpPr>
        <p:spPr bwMode="gray">
          <a:xfrm>
            <a:off x="737094" y="1735137"/>
            <a:ext cx="8101054" cy="47496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t>Please restrict your content to this area</a:t>
            </a:r>
          </a:p>
        </p:txBody>
      </p:sp>
    </p:spTree>
    <p:extLst>
      <p:ext uri="{BB962C8B-B14F-4D97-AF65-F5344CB8AC3E}">
        <p14:creationId xmlns:p14="http://schemas.microsoft.com/office/powerpoint/2010/main" val="18039932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1" y="1600202"/>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2"/>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B4C71EC6-210F-42DE-9C53-41977AD35B3D}" type="datetimeFigureOut">
              <a:rPr lang="ru-RU" smtClean="0"/>
              <a:t>23.06.2021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29849355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23">
            <a:extLst>
              <a:ext uri="{FF2B5EF4-FFF2-40B4-BE49-F238E27FC236}">
                <a16:creationId xmlns:a16="http://schemas.microsoft.com/office/drawing/2014/main" id="{612CD6CC-BF75-4E94-8381-1FF305429C6B}"/>
              </a:ext>
            </a:extLst>
          </p:cNvPr>
          <p:cNvSpPr>
            <a:spLocks noGrp="1"/>
          </p:cNvSpPr>
          <p:nvPr>
            <p:ph type="dt" sz="half" idx="10"/>
          </p:nvPr>
        </p:nvSpPr>
        <p:spPr/>
        <p:txBody>
          <a:bodyPr/>
          <a:lstStyle>
            <a:lvl1pPr>
              <a:defRPr/>
            </a:lvl1pPr>
          </a:lstStyle>
          <a:p>
            <a:pPr>
              <a:defRPr/>
            </a:pPr>
            <a:fld id="{EC859F40-4AC5-457E-87FF-74E1655C5AC4}" type="datetimeFigureOut">
              <a:rPr lang="ru-RU"/>
              <a:pPr>
                <a:defRPr/>
              </a:pPr>
              <a:t>23.06.2021</a:t>
            </a:fld>
            <a:endParaRPr lang="ru-RU"/>
          </a:p>
        </p:txBody>
      </p:sp>
      <p:sp>
        <p:nvSpPr>
          <p:cNvPr id="5" name="Нижний колонтитул 9">
            <a:extLst>
              <a:ext uri="{FF2B5EF4-FFF2-40B4-BE49-F238E27FC236}">
                <a16:creationId xmlns:a16="http://schemas.microsoft.com/office/drawing/2014/main" id="{9D59065F-4C23-4131-9106-DC8B727FBF5D}"/>
              </a:ext>
            </a:extLst>
          </p:cNvPr>
          <p:cNvSpPr>
            <a:spLocks noGrp="1"/>
          </p:cNvSpPr>
          <p:nvPr>
            <p:ph type="ftr" sz="quarter" idx="11"/>
          </p:nvPr>
        </p:nvSpPr>
        <p:spPr/>
        <p:txBody>
          <a:bodyPr/>
          <a:lstStyle>
            <a:lvl1pPr>
              <a:defRPr/>
            </a:lvl1pPr>
          </a:lstStyle>
          <a:p>
            <a:pPr>
              <a:defRPr/>
            </a:pPr>
            <a:endParaRPr lang="ru-RU"/>
          </a:p>
        </p:txBody>
      </p:sp>
      <p:sp>
        <p:nvSpPr>
          <p:cNvPr id="6" name="Номер слайда 21">
            <a:extLst>
              <a:ext uri="{FF2B5EF4-FFF2-40B4-BE49-F238E27FC236}">
                <a16:creationId xmlns:a16="http://schemas.microsoft.com/office/drawing/2014/main" id="{23C61497-8DF3-4893-B93E-408C26C331CB}"/>
              </a:ext>
            </a:extLst>
          </p:cNvPr>
          <p:cNvSpPr>
            <a:spLocks noGrp="1"/>
          </p:cNvSpPr>
          <p:nvPr>
            <p:ph type="sldNum" sz="quarter" idx="12"/>
          </p:nvPr>
        </p:nvSpPr>
        <p:spPr/>
        <p:txBody>
          <a:bodyPr/>
          <a:lstStyle>
            <a:lvl1pPr>
              <a:defRPr/>
            </a:lvl1pPr>
          </a:lstStyle>
          <a:p>
            <a:fld id="{1B50733F-E502-4675-B7AA-38C210AD70A4}" type="slidenum">
              <a:rPr lang="ru-RU" altLang="ru-RU"/>
              <a:pPr/>
              <a:t>‹#›</a:t>
            </a:fld>
            <a:endParaRPr lang="ru-RU" altLang="ru-RU"/>
          </a:p>
        </p:txBody>
      </p:sp>
    </p:spTree>
    <p:extLst>
      <p:ext uri="{BB962C8B-B14F-4D97-AF65-F5344CB8AC3E}">
        <p14:creationId xmlns:p14="http://schemas.microsoft.com/office/powerpoint/2010/main" val="306877489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1800" b="1"/>
            </a:lvl1pPr>
            <a:lvl2pPr marL="342946" indent="0">
              <a:buNone/>
              <a:defRPr sz="1500" b="1"/>
            </a:lvl2pPr>
            <a:lvl3pPr marL="685891" indent="0">
              <a:buNone/>
              <a:defRPr sz="1350" b="1"/>
            </a:lvl3pPr>
            <a:lvl4pPr marL="1028837" indent="0">
              <a:buNone/>
              <a:defRPr sz="1200" b="1"/>
            </a:lvl4pPr>
            <a:lvl5pPr marL="1371783" indent="0">
              <a:buNone/>
              <a:defRPr sz="1200" b="1"/>
            </a:lvl5pPr>
            <a:lvl6pPr marL="1714729" indent="0">
              <a:buNone/>
              <a:defRPr sz="1200" b="1"/>
            </a:lvl6pPr>
            <a:lvl7pPr marL="2057674" indent="0">
              <a:buNone/>
              <a:defRPr sz="1200" b="1"/>
            </a:lvl7pPr>
            <a:lvl8pPr marL="2400620" indent="0">
              <a:buNone/>
              <a:defRPr sz="1200" b="1"/>
            </a:lvl8pPr>
            <a:lvl9pPr marL="2743566" indent="0">
              <a:buNone/>
              <a:defRPr sz="1200" b="1"/>
            </a:lvl9pPr>
          </a:lstStyle>
          <a:p>
            <a:pPr lvl="0"/>
            <a:r>
              <a:rPr lang="ru-RU"/>
              <a:t>Образец текста</a:t>
            </a:r>
          </a:p>
        </p:txBody>
      </p:sp>
      <p:sp>
        <p:nvSpPr>
          <p:cNvPr id="4" name="Объект 3"/>
          <p:cNvSpPr>
            <a:spLocks noGrp="1"/>
          </p:cNvSpPr>
          <p:nvPr>
            <p:ph sz="half" idx="2"/>
          </p:nvPr>
        </p:nvSpPr>
        <p:spPr>
          <a:xfrm>
            <a:off x="457200" y="2174875"/>
            <a:ext cx="4040188"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37" y="1535113"/>
            <a:ext cx="4041775" cy="639762"/>
          </a:xfrm>
        </p:spPr>
        <p:txBody>
          <a:bodyPr anchor="b"/>
          <a:lstStyle>
            <a:lvl1pPr marL="0" indent="0">
              <a:buNone/>
              <a:defRPr sz="1800" b="1"/>
            </a:lvl1pPr>
            <a:lvl2pPr marL="342946" indent="0">
              <a:buNone/>
              <a:defRPr sz="1500" b="1"/>
            </a:lvl2pPr>
            <a:lvl3pPr marL="685891" indent="0">
              <a:buNone/>
              <a:defRPr sz="1350" b="1"/>
            </a:lvl3pPr>
            <a:lvl4pPr marL="1028837" indent="0">
              <a:buNone/>
              <a:defRPr sz="1200" b="1"/>
            </a:lvl4pPr>
            <a:lvl5pPr marL="1371783" indent="0">
              <a:buNone/>
              <a:defRPr sz="1200" b="1"/>
            </a:lvl5pPr>
            <a:lvl6pPr marL="1714729" indent="0">
              <a:buNone/>
              <a:defRPr sz="1200" b="1"/>
            </a:lvl6pPr>
            <a:lvl7pPr marL="2057674" indent="0">
              <a:buNone/>
              <a:defRPr sz="1200" b="1"/>
            </a:lvl7pPr>
            <a:lvl8pPr marL="2400620" indent="0">
              <a:buNone/>
              <a:defRPr sz="1200" b="1"/>
            </a:lvl8pPr>
            <a:lvl9pPr marL="2743566" indent="0">
              <a:buNone/>
              <a:defRPr sz="1200" b="1"/>
            </a:lvl9pPr>
          </a:lstStyle>
          <a:p>
            <a:pPr lvl="0"/>
            <a:r>
              <a:rPr lang="ru-RU"/>
              <a:t>Образец текста</a:t>
            </a:r>
          </a:p>
        </p:txBody>
      </p:sp>
      <p:sp>
        <p:nvSpPr>
          <p:cNvPr id="6" name="Объект 5"/>
          <p:cNvSpPr>
            <a:spLocks noGrp="1"/>
          </p:cNvSpPr>
          <p:nvPr>
            <p:ph sz="quarter" idx="4"/>
          </p:nvPr>
        </p:nvSpPr>
        <p:spPr>
          <a:xfrm>
            <a:off x="4645037" y="2174875"/>
            <a:ext cx="4041775"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6" y="6472029"/>
            <a:ext cx="2581275" cy="200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67546" y="6472029"/>
            <a:ext cx="2581275" cy="200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204561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850106"/>
          </a:xfrm>
        </p:spPr>
        <p:txBody>
          <a:bodyPr/>
          <a:lstStyle/>
          <a:p>
            <a:r>
              <a:rPr lang="ru-RU"/>
              <a:t>Образец заголовка</a:t>
            </a:r>
            <a:endParaRPr lang="ru-RU" dirty="0"/>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ru-RU" dirty="0"/>
          </a:p>
        </p:txBody>
      </p:sp>
      <p:cxnSp>
        <p:nvCxnSpPr>
          <p:cNvPr id="9" name="Прямая соединительная линия 8"/>
          <p:cNvCxnSpPr/>
          <p:nvPr/>
        </p:nvCxnSpPr>
        <p:spPr>
          <a:xfrm>
            <a:off x="467544" y="1124744"/>
            <a:ext cx="8208912" cy="0"/>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81832" y="6256758"/>
            <a:ext cx="1062272" cy="5181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0574" y="6446191"/>
            <a:ext cx="2581275" cy="200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Прямая соединительная линия 6"/>
          <p:cNvCxnSpPr/>
          <p:nvPr userDrawn="1"/>
        </p:nvCxnSpPr>
        <p:spPr>
          <a:xfrm>
            <a:off x="467544" y="1124744"/>
            <a:ext cx="8208912" cy="0"/>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pic>
        <p:nvPicPr>
          <p:cNvPr id="8"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1832" y="6256758"/>
            <a:ext cx="1062272" cy="5181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2"/>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440574" y="6446191"/>
            <a:ext cx="2581275" cy="200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5422768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49"/>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342946" indent="0" algn="ctr">
              <a:buNone/>
              <a:defRPr>
                <a:solidFill>
                  <a:schemeClr val="tx1">
                    <a:tint val="75000"/>
                  </a:schemeClr>
                </a:solidFill>
              </a:defRPr>
            </a:lvl2pPr>
            <a:lvl3pPr marL="685891" indent="0" algn="ctr">
              <a:buNone/>
              <a:defRPr>
                <a:solidFill>
                  <a:schemeClr val="tx1">
                    <a:tint val="75000"/>
                  </a:schemeClr>
                </a:solidFill>
              </a:defRPr>
            </a:lvl3pPr>
            <a:lvl4pPr marL="1028837" indent="0" algn="ctr">
              <a:buNone/>
              <a:defRPr>
                <a:solidFill>
                  <a:schemeClr val="tx1">
                    <a:tint val="75000"/>
                  </a:schemeClr>
                </a:solidFill>
              </a:defRPr>
            </a:lvl4pPr>
            <a:lvl5pPr marL="1371783" indent="0" algn="ctr">
              <a:buNone/>
              <a:defRPr>
                <a:solidFill>
                  <a:schemeClr val="tx1">
                    <a:tint val="75000"/>
                  </a:schemeClr>
                </a:solidFill>
              </a:defRPr>
            </a:lvl5pPr>
            <a:lvl6pPr marL="1714729" indent="0" algn="ctr">
              <a:buNone/>
              <a:defRPr>
                <a:solidFill>
                  <a:schemeClr val="tx1">
                    <a:tint val="75000"/>
                  </a:schemeClr>
                </a:solidFill>
              </a:defRPr>
            </a:lvl6pPr>
            <a:lvl7pPr marL="2057674" indent="0" algn="ctr">
              <a:buNone/>
              <a:defRPr>
                <a:solidFill>
                  <a:schemeClr val="tx1">
                    <a:tint val="75000"/>
                  </a:schemeClr>
                </a:solidFill>
              </a:defRPr>
            </a:lvl7pPr>
            <a:lvl8pPr marL="2400620" indent="0" algn="ctr">
              <a:buNone/>
              <a:defRPr>
                <a:solidFill>
                  <a:schemeClr val="tx1">
                    <a:tint val="75000"/>
                  </a:schemeClr>
                </a:solidFill>
              </a:defRPr>
            </a:lvl8pPr>
            <a:lvl9pPr marL="2743566" indent="0" algn="ctr">
              <a:buNone/>
              <a:defRPr>
                <a:solidFill>
                  <a:schemeClr val="tx1">
                    <a:tint val="75000"/>
                  </a:schemeClr>
                </a:solidFill>
              </a:defRPr>
            </a:lvl9pPr>
          </a:lstStyle>
          <a:p>
            <a:r>
              <a:rPr lang="ru-RU"/>
              <a:t>Образец подзаголовка</a:t>
            </a:r>
          </a:p>
        </p:txBody>
      </p:sp>
      <p:sp>
        <p:nvSpPr>
          <p:cNvPr id="4" name="Прямоугольник 3"/>
          <p:cNvSpPr/>
          <p:nvPr/>
        </p:nvSpPr>
        <p:spPr>
          <a:xfrm>
            <a:off x="683568" y="6453360"/>
            <a:ext cx="4572000" cy="207749"/>
          </a:xfrm>
          <a:prstGeom prst="rect">
            <a:avLst/>
          </a:prstGeom>
        </p:spPr>
        <p:txBody>
          <a:bodyPr>
            <a:spAutoFit/>
          </a:bodyPr>
          <a:lstStyle/>
          <a:p>
            <a:r>
              <a:rPr lang="ru-RU" sz="750" dirty="0">
                <a:solidFill>
                  <a:srgbClr val="FF0000"/>
                </a:solidFill>
              </a:rPr>
              <a:t>Расширяя горизонты розацеа в дерматологии</a:t>
            </a:r>
          </a:p>
        </p:txBody>
      </p:sp>
      <p:sp>
        <p:nvSpPr>
          <p:cNvPr id="5" name="Прямоугольник 4"/>
          <p:cNvSpPr/>
          <p:nvPr userDrawn="1"/>
        </p:nvSpPr>
        <p:spPr>
          <a:xfrm>
            <a:off x="683568" y="6453360"/>
            <a:ext cx="4572000" cy="207749"/>
          </a:xfrm>
          <a:prstGeom prst="rect">
            <a:avLst/>
          </a:prstGeom>
        </p:spPr>
        <p:txBody>
          <a:bodyPr>
            <a:spAutoFit/>
          </a:bodyPr>
          <a:lstStyle/>
          <a:p>
            <a:r>
              <a:rPr lang="ru-RU" sz="750" dirty="0">
                <a:solidFill>
                  <a:srgbClr val="FF0000"/>
                </a:solidFill>
              </a:rPr>
              <a:t>Расширяя горизонты розацеа в дерматологии</a:t>
            </a:r>
          </a:p>
        </p:txBody>
      </p:sp>
    </p:spTree>
    <p:extLst>
      <p:ext uri="{BB962C8B-B14F-4D97-AF65-F5344CB8AC3E}">
        <p14:creationId xmlns:p14="http://schemas.microsoft.com/office/powerpoint/2010/main" val="90238997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457201" y="1600206"/>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4648200" y="1600206"/>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8" y="6525368"/>
            <a:ext cx="2581275" cy="200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538" y="6525368"/>
            <a:ext cx="2581275" cy="200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8061624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4" name="Нижний колонтитул 4"/>
          <p:cNvSpPr>
            <a:spLocks noGrp="1"/>
          </p:cNvSpPr>
          <p:nvPr>
            <p:ph type="ftr" sz="quarter" idx="3"/>
          </p:nvPr>
        </p:nvSpPr>
        <p:spPr>
          <a:xfrm>
            <a:off x="611560" y="6381352"/>
            <a:ext cx="5400600" cy="365125"/>
          </a:xfrm>
          <a:prstGeom prst="rect">
            <a:avLst/>
          </a:prstGeom>
        </p:spPr>
        <p:txBody>
          <a:bodyPr/>
          <a:lstStyle>
            <a:lvl1pPr>
              <a:defRPr sz="750" baseline="0">
                <a:solidFill>
                  <a:srgbClr val="FF0000"/>
                </a:solidFill>
              </a:defRPr>
            </a:lvl1pPr>
          </a:lstStyle>
          <a:p>
            <a:r>
              <a:rPr lang="ru-RU"/>
              <a:t>Расширяя горизонты розацеа в дерматологии</a:t>
            </a:r>
            <a:endParaRPr lang="ru-RU" dirty="0"/>
          </a:p>
        </p:txBody>
      </p:sp>
    </p:spTree>
    <p:extLst>
      <p:ext uri="{BB962C8B-B14F-4D97-AF65-F5344CB8AC3E}">
        <p14:creationId xmlns:p14="http://schemas.microsoft.com/office/powerpoint/2010/main" val="106839155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Titre et contenu">
    <p:spTree>
      <p:nvGrpSpPr>
        <p:cNvPr id="1" name=""/>
        <p:cNvGrpSpPr/>
        <p:nvPr/>
      </p:nvGrpSpPr>
      <p:grpSpPr>
        <a:xfrm>
          <a:off x="0" y="0"/>
          <a:ext cx="0" cy="0"/>
          <a:chOff x="0" y="0"/>
          <a:chExt cx="0" cy="0"/>
        </a:xfrm>
      </p:grpSpPr>
      <p:sp>
        <p:nvSpPr>
          <p:cNvPr id="6" name="Espace réservé du titre 1"/>
          <p:cNvSpPr>
            <a:spLocks noGrp="1"/>
          </p:cNvSpPr>
          <p:nvPr>
            <p:ph type="title"/>
          </p:nvPr>
        </p:nvSpPr>
        <p:spPr>
          <a:xfrm>
            <a:off x="323530" y="116632"/>
            <a:ext cx="8496944" cy="792088"/>
          </a:xfrm>
          <a:prstGeom prst="rect">
            <a:avLst/>
          </a:prstGeom>
        </p:spPr>
        <p:txBody>
          <a:bodyPr vert="horz" lIns="0" tIns="0" rIns="0" bIns="0" rtlCol="0" anchor="b" anchorCtr="0">
            <a:normAutofit/>
          </a:bodyPr>
          <a:lstStyle/>
          <a:p>
            <a:endParaRPr lang="fr-FR" dirty="0"/>
          </a:p>
        </p:txBody>
      </p:sp>
      <p:sp>
        <p:nvSpPr>
          <p:cNvPr id="7" name="Espace réservé du texte 2"/>
          <p:cNvSpPr>
            <a:spLocks noGrp="1"/>
          </p:cNvSpPr>
          <p:nvPr>
            <p:ph idx="1"/>
          </p:nvPr>
        </p:nvSpPr>
        <p:spPr>
          <a:xfrm>
            <a:off x="336427" y="1196755"/>
            <a:ext cx="8496944" cy="4857207"/>
          </a:xfrm>
          <a:prstGeom prst="rect">
            <a:avLst/>
          </a:prstGeom>
        </p:spPr>
        <p:txBody>
          <a:bodyPr vert="horz" lIns="0" tIns="0" rIns="0" bIns="0" rtlCol="0">
            <a:normAutofit/>
          </a:bodyPr>
          <a:lstStyle/>
          <a:p>
            <a:pPr lvl="0"/>
            <a:r>
              <a:rPr lang="fr-FR" dirty="0"/>
              <a:t>Modifiez les styles du texte du masque</a:t>
            </a:r>
          </a:p>
          <a:p>
            <a:pPr lvl="1"/>
            <a:r>
              <a:rPr lang="fr-FR" dirty="0"/>
              <a:t>Deuxième niveau</a:t>
            </a:r>
          </a:p>
          <a:p>
            <a:pPr lvl="2"/>
            <a:r>
              <a:rPr lang="fr-FR" dirty="0"/>
              <a:t>Troisième niveau</a:t>
            </a:r>
          </a:p>
        </p:txBody>
      </p:sp>
      <p:sp>
        <p:nvSpPr>
          <p:cNvPr id="4" name="Footer Placeholder 4"/>
          <p:cNvSpPr>
            <a:spLocks noGrp="1"/>
          </p:cNvSpPr>
          <p:nvPr>
            <p:ph type="ftr" sz="quarter" idx="11"/>
          </p:nvPr>
        </p:nvSpPr>
        <p:spPr>
          <a:xfrm>
            <a:off x="323850" y="6119801"/>
            <a:ext cx="8496300" cy="369923"/>
          </a:xfrm>
          <a:prstGeom prst="rect">
            <a:avLst/>
          </a:prstGeom>
        </p:spPr>
        <p:txBody>
          <a:bodyPr lIns="0" tIns="0" rIns="0" bIns="0" anchor="b">
            <a:normAutofit/>
          </a:bodyPr>
          <a:lstStyle>
            <a:lvl1pPr>
              <a:defRPr sz="600"/>
            </a:lvl1pPr>
          </a:lstStyle>
          <a:p>
            <a:endParaRPr lang="en-US" dirty="0">
              <a:solidFill>
                <a:prstClr val="black"/>
              </a:solidFill>
            </a:endParaRPr>
          </a:p>
        </p:txBody>
      </p:sp>
    </p:spTree>
    <p:extLst>
      <p:ext uri="{BB962C8B-B14F-4D97-AF65-F5344CB8AC3E}">
        <p14:creationId xmlns:p14="http://schemas.microsoft.com/office/powerpoint/2010/main" val="135693236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Titre seul">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a:xfrm>
            <a:off x="323850" y="6119801"/>
            <a:ext cx="8496300" cy="369923"/>
          </a:xfrm>
          <a:prstGeom prst="rect">
            <a:avLst/>
          </a:prstGeom>
        </p:spPr>
        <p:txBody>
          <a:bodyPr lIns="0" tIns="0" rIns="0" bIns="0" anchor="b">
            <a:normAutofit/>
          </a:bodyPr>
          <a:lstStyle>
            <a:lvl1pPr>
              <a:defRPr sz="600"/>
            </a:lvl1pPr>
          </a:lstStyle>
          <a:p>
            <a:endParaRPr lang="en-US" dirty="0">
              <a:solidFill>
                <a:prstClr val="black"/>
              </a:solidFill>
            </a:endParaRPr>
          </a:p>
        </p:txBody>
      </p:sp>
      <p:sp>
        <p:nvSpPr>
          <p:cNvPr id="6" name="Titre 1"/>
          <p:cNvSpPr>
            <a:spLocks noGrp="1"/>
          </p:cNvSpPr>
          <p:nvPr>
            <p:ph type="title"/>
          </p:nvPr>
        </p:nvSpPr>
        <p:spPr>
          <a:xfrm>
            <a:off x="323530" y="116632"/>
            <a:ext cx="8496944" cy="792088"/>
          </a:xfrm>
        </p:spPr>
        <p:txBody>
          <a:bodyPr>
            <a:normAutofit/>
          </a:bodyPr>
          <a:lstStyle>
            <a:lvl1pPr>
              <a:defRPr sz="1875"/>
            </a:lvl1pPr>
          </a:lstStyle>
          <a:p>
            <a:r>
              <a:rPr lang="fr-FR" dirty="0"/>
              <a:t>Modifiez le style du titre</a:t>
            </a:r>
          </a:p>
        </p:txBody>
      </p:sp>
    </p:spTree>
    <p:extLst>
      <p:ext uri="{BB962C8B-B14F-4D97-AF65-F5344CB8AC3E}">
        <p14:creationId xmlns:p14="http://schemas.microsoft.com/office/powerpoint/2010/main" val="223089439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ru-RU"/>
              <a:t>Образец заголовка</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EA9D98C2-F142-4FD9-B74E-E7343D162D03}" type="datetimeFigureOut">
              <a:rPr lang="ru-RU" smtClean="0"/>
              <a:t>23.06.2021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EB98535-12DD-42AF-866B-CF2352A796C7}" type="slidenum">
              <a:rPr lang="ru-RU" smtClean="0"/>
              <a:t>‹#›</a:t>
            </a:fld>
            <a:endParaRPr lang="ru-RU"/>
          </a:p>
        </p:txBody>
      </p:sp>
    </p:spTree>
    <p:extLst>
      <p:ext uri="{BB962C8B-B14F-4D97-AF65-F5344CB8AC3E}">
        <p14:creationId xmlns:p14="http://schemas.microsoft.com/office/powerpoint/2010/main" val="285567302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EA9D98C2-F142-4FD9-B74E-E7343D162D03}" type="datetimeFigureOut">
              <a:rPr lang="ru-RU" smtClean="0"/>
              <a:t>23.06.2021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EB98535-12DD-42AF-866B-CF2352A796C7}" type="slidenum">
              <a:rPr lang="ru-RU" smtClean="0"/>
              <a:t>‹#›</a:t>
            </a:fld>
            <a:endParaRPr lang="ru-RU"/>
          </a:p>
        </p:txBody>
      </p:sp>
    </p:spTree>
    <p:extLst>
      <p:ext uri="{BB962C8B-B14F-4D97-AF65-F5344CB8AC3E}">
        <p14:creationId xmlns:p14="http://schemas.microsoft.com/office/powerpoint/2010/main" val="49274462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ru-RU"/>
              <a:t>Образец заголовка</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EA9D98C2-F142-4FD9-B74E-E7343D162D03}" type="datetimeFigureOut">
              <a:rPr lang="ru-RU" smtClean="0"/>
              <a:t>23.06.2021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EB98535-12DD-42AF-866B-CF2352A796C7}" type="slidenum">
              <a:rPr lang="ru-RU" smtClean="0"/>
              <a:t>‹#›</a:t>
            </a:fld>
            <a:endParaRPr lang="ru-RU"/>
          </a:p>
        </p:txBody>
      </p:sp>
    </p:spTree>
    <p:extLst>
      <p:ext uri="{BB962C8B-B14F-4D97-AF65-F5344CB8AC3E}">
        <p14:creationId xmlns:p14="http://schemas.microsoft.com/office/powerpoint/2010/main" val="415204996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EA9D98C2-F142-4FD9-B74E-E7343D162D03}" type="datetimeFigureOut">
              <a:rPr lang="ru-RU" smtClean="0"/>
              <a:t>23.06.2021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EB98535-12DD-42AF-866B-CF2352A796C7}" type="slidenum">
              <a:rPr lang="ru-RU" smtClean="0"/>
              <a:t>‹#›</a:t>
            </a:fld>
            <a:endParaRPr lang="ru-RU"/>
          </a:p>
        </p:txBody>
      </p:sp>
    </p:spTree>
    <p:extLst>
      <p:ext uri="{BB962C8B-B14F-4D97-AF65-F5344CB8AC3E}">
        <p14:creationId xmlns:p14="http://schemas.microsoft.com/office/powerpoint/2010/main" val="148036340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ru-RU"/>
              <a:t>Образец заголовка</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629842" y="2505075"/>
            <a:ext cx="3868340"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4629150" y="2505075"/>
            <a:ext cx="3887391"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EA9D98C2-F142-4FD9-B74E-E7343D162D03}" type="datetimeFigureOut">
              <a:rPr lang="ru-RU" smtClean="0"/>
              <a:t>23.06.2021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5EB98535-12DD-42AF-866B-CF2352A796C7}" type="slidenum">
              <a:rPr lang="ru-RU" smtClean="0"/>
              <a:t>‹#›</a:t>
            </a:fld>
            <a:endParaRPr lang="ru-RU"/>
          </a:p>
        </p:txBody>
      </p:sp>
    </p:spTree>
    <p:extLst>
      <p:ext uri="{BB962C8B-B14F-4D97-AF65-F5344CB8AC3E}">
        <p14:creationId xmlns:p14="http://schemas.microsoft.com/office/powerpoint/2010/main" val="124469705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EA9D98C2-F142-4FD9-B74E-E7343D162D03}" type="datetimeFigureOut">
              <a:rPr lang="ru-RU" smtClean="0"/>
              <a:t>23.06.2021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5EB98535-12DD-42AF-866B-CF2352A796C7}" type="slidenum">
              <a:rPr lang="ru-RU" smtClean="0"/>
              <a:t>‹#›</a:t>
            </a:fld>
            <a:endParaRPr lang="ru-RU"/>
          </a:p>
        </p:txBody>
      </p:sp>
    </p:spTree>
    <p:extLst>
      <p:ext uri="{BB962C8B-B14F-4D97-AF65-F5344CB8AC3E}">
        <p14:creationId xmlns:p14="http://schemas.microsoft.com/office/powerpoint/2010/main" val="412504923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9D98C2-F142-4FD9-B74E-E7343D162D03}" type="datetimeFigureOut">
              <a:rPr lang="ru-RU" smtClean="0"/>
              <a:t>23.06.2021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5EB98535-12DD-42AF-866B-CF2352A796C7}" type="slidenum">
              <a:rPr lang="ru-RU" smtClean="0"/>
              <a:t>‹#›</a:t>
            </a:fld>
            <a:endParaRPr lang="ru-RU"/>
          </a:p>
        </p:txBody>
      </p:sp>
    </p:spTree>
    <p:extLst>
      <p:ext uri="{BB962C8B-B14F-4D97-AF65-F5344CB8AC3E}">
        <p14:creationId xmlns:p14="http://schemas.microsoft.com/office/powerpoint/2010/main" val="3963262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a:t>Образец заголовка</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EA9D98C2-F142-4FD9-B74E-E7343D162D03}" type="datetimeFigureOut">
              <a:rPr lang="ru-RU" smtClean="0"/>
              <a:t>23.06.2021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EB98535-12DD-42AF-866B-CF2352A796C7}" type="slidenum">
              <a:rPr lang="ru-RU" smtClean="0"/>
              <a:t>‹#›</a:t>
            </a:fld>
            <a:endParaRPr lang="ru-RU"/>
          </a:p>
        </p:txBody>
      </p:sp>
    </p:spTree>
    <p:extLst>
      <p:ext uri="{BB962C8B-B14F-4D97-AF65-F5344CB8AC3E}">
        <p14:creationId xmlns:p14="http://schemas.microsoft.com/office/powerpoint/2010/main" val="328593624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EA9D98C2-F142-4FD9-B74E-E7343D162D03}" type="datetimeFigureOut">
              <a:rPr lang="ru-RU" smtClean="0"/>
              <a:t>23.06.2021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EB98535-12DD-42AF-866B-CF2352A796C7}" type="slidenum">
              <a:rPr lang="ru-RU" smtClean="0"/>
              <a:t>‹#›</a:t>
            </a:fld>
            <a:endParaRPr lang="ru-RU"/>
          </a:p>
        </p:txBody>
      </p:sp>
    </p:spTree>
    <p:extLst>
      <p:ext uri="{BB962C8B-B14F-4D97-AF65-F5344CB8AC3E}">
        <p14:creationId xmlns:p14="http://schemas.microsoft.com/office/powerpoint/2010/main" val="311041564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EA9D98C2-F142-4FD9-B74E-E7343D162D03}" type="datetimeFigureOut">
              <a:rPr lang="ru-RU" smtClean="0"/>
              <a:t>23.06.2021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EB98535-12DD-42AF-866B-CF2352A796C7}" type="slidenum">
              <a:rPr lang="ru-RU" smtClean="0"/>
              <a:t>‹#›</a:t>
            </a:fld>
            <a:endParaRPr lang="ru-RU"/>
          </a:p>
        </p:txBody>
      </p:sp>
    </p:spTree>
    <p:extLst>
      <p:ext uri="{BB962C8B-B14F-4D97-AF65-F5344CB8AC3E}">
        <p14:creationId xmlns:p14="http://schemas.microsoft.com/office/powerpoint/2010/main" val="59692444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EA9D98C2-F142-4FD9-B74E-E7343D162D03}" type="datetimeFigureOut">
              <a:rPr lang="ru-RU" smtClean="0"/>
              <a:t>23.06.2021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EB98535-12DD-42AF-866B-CF2352A796C7}" type="slidenum">
              <a:rPr lang="ru-RU" smtClean="0"/>
              <a:t>‹#›</a:t>
            </a:fld>
            <a:endParaRPr lang="ru-RU"/>
          </a:p>
        </p:txBody>
      </p:sp>
    </p:spTree>
    <p:extLst>
      <p:ext uri="{BB962C8B-B14F-4D97-AF65-F5344CB8AC3E}">
        <p14:creationId xmlns:p14="http://schemas.microsoft.com/office/powerpoint/2010/main" val="33429147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4.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3.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2.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 Id="rId27" Type="http://schemas.openxmlformats.org/officeDocument/2006/relationships/image" Target="../media/image5.png"/></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24.xml"/><Relationship Id="rId7" Type="http://schemas.openxmlformats.org/officeDocument/2006/relationships/slideLayout" Target="../slideLayouts/slideLayout28.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image" Target="../media/image7.png"/><Relationship Id="rId5" Type="http://schemas.openxmlformats.org/officeDocument/2006/relationships/slideLayout" Target="../slideLayouts/slideLayout26.xml"/><Relationship Id="rId10" Type="http://schemas.openxmlformats.org/officeDocument/2006/relationships/image" Target="../media/image6.png"/><Relationship Id="rId4" Type="http://schemas.openxmlformats.org/officeDocument/2006/relationships/slideLayout" Target="../slideLayouts/slideLayout25.xml"/><Relationship Id="rId9"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image" Target="../media/image1.png"/><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theme" Target="../theme/theme3.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3"/>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bwMode="gray">
          <a:xfrm>
            <a:off x="735307" y="1732751"/>
            <a:ext cx="8101054" cy="475200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Placeholder 1"/>
          <p:cNvSpPr>
            <a:spLocks noGrp="1"/>
          </p:cNvSpPr>
          <p:nvPr>
            <p:ph type="title"/>
          </p:nvPr>
        </p:nvSpPr>
        <p:spPr bwMode="gray">
          <a:xfrm>
            <a:off x="736462" y="181938"/>
            <a:ext cx="8099899" cy="864000"/>
          </a:xfrm>
          <a:prstGeom prst="rect">
            <a:avLst/>
          </a:prstGeom>
        </p:spPr>
        <p:txBody>
          <a:bodyPr vert="horz" lIns="0" tIns="0" rIns="0" bIns="0" rtlCol="0" anchor="b">
            <a:noAutofit/>
          </a:bodyPr>
          <a:lstStyle/>
          <a:p>
            <a:r>
              <a:rPr lang="en-US"/>
              <a:t>Click to edit Master title style</a:t>
            </a:r>
            <a:endParaRPr lang="en-US" dirty="0"/>
          </a:p>
        </p:txBody>
      </p:sp>
      <p:sp>
        <p:nvSpPr>
          <p:cNvPr id="4" name="Date Placeholder 3"/>
          <p:cNvSpPr>
            <a:spLocks noGrp="1"/>
          </p:cNvSpPr>
          <p:nvPr>
            <p:ph type="dt" sz="half" idx="2"/>
          </p:nvPr>
        </p:nvSpPr>
        <p:spPr bwMode="gray">
          <a:xfrm>
            <a:off x="8342009" y="6617933"/>
            <a:ext cx="366760" cy="108000"/>
          </a:xfrm>
          <a:prstGeom prst="rect">
            <a:avLst/>
          </a:prstGeom>
        </p:spPr>
        <p:txBody>
          <a:bodyPr vert="horz" lIns="0" tIns="0" rIns="0" bIns="0" rtlCol="0" anchor="t">
            <a:noAutofit/>
          </a:bodyPr>
          <a:lstStyle>
            <a:lvl1pPr algn="r">
              <a:defRPr sz="525">
                <a:noFill/>
              </a:defRPr>
            </a:lvl1pPr>
            <a:lvl2pPr marL="1191" indent="0" algn="r">
              <a:defRPr sz="525">
                <a:noFill/>
              </a:defRPr>
            </a:lvl2pPr>
            <a:lvl3pPr marL="0" indent="0" algn="r">
              <a:defRPr sz="525">
                <a:noFill/>
              </a:defRPr>
            </a:lvl3pPr>
            <a:lvl4pPr marL="0" indent="0" algn="r">
              <a:tabLst/>
              <a:defRPr sz="525">
                <a:noFill/>
              </a:defRPr>
            </a:lvl4pPr>
            <a:lvl5pPr marL="0" indent="0" algn="r">
              <a:defRPr sz="525">
                <a:noFill/>
              </a:defRPr>
            </a:lvl5pPr>
            <a:lvl6pPr marL="0" indent="0" algn="r">
              <a:defRPr sz="525">
                <a:noFill/>
              </a:defRPr>
            </a:lvl6pPr>
            <a:lvl7pPr marL="0" indent="0" algn="r">
              <a:defRPr sz="525">
                <a:noFill/>
              </a:defRPr>
            </a:lvl7pPr>
            <a:lvl8pPr marL="0" indent="0" algn="r">
              <a:defRPr sz="525">
                <a:noFill/>
              </a:defRPr>
            </a:lvl8pPr>
            <a:lvl9pPr marL="0" indent="0" algn="r">
              <a:defRPr sz="525">
                <a:noFill/>
              </a:defRPr>
            </a:lvl9pPr>
          </a:lstStyle>
          <a:p>
            <a:fld id="{70BB8DAA-2677-4BBB-A653-A5E9758F7427}" type="datetime1">
              <a:rPr lang="en-US" smtClean="0"/>
              <a:t>6/23/2021</a:t>
            </a:fld>
            <a:endParaRPr lang="en-US" dirty="0"/>
          </a:p>
        </p:txBody>
      </p:sp>
      <p:sp>
        <p:nvSpPr>
          <p:cNvPr id="5" name="Footer Placeholder 4"/>
          <p:cNvSpPr>
            <a:spLocks noGrp="1"/>
          </p:cNvSpPr>
          <p:nvPr>
            <p:ph type="ftr" sz="quarter" idx="3"/>
          </p:nvPr>
        </p:nvSpPr>
        <p:spPr bwMode="gray">
          <a:xfrm>
            <a:off x="731099" y="6617933"/>
            <a:ext cx="6480844" cy="108000"/>
          </a:xfrm>
          <a:prstGeom prst="rect">
            <a:avLst/>
          </a:prstGeom>
        </p:spPr>
        <p:txBody>
          <a:bodyPr vert="horz" lIns="0" tIns="0" rIns="0" bIns="0" rtlCol="0" anchor="t">
            <a:noAutofit/>
          </a:bodyPr>
          <a:lstStyle>
            <a:lvl1pPr algn="l">
              <a:defRPr sz="525">
                <a:solidFill>
                  <a:schemeClr val="accent1"/>
                </a:solidFill>
              </a:defRPr>
            </a:lvl1pPr>
            <a:lvl2pPr marL="0" indent="0">
              <a:defRPr sz="525">
                <a:solidFill>
                  <a:schemeClr val="accent1"/>
                </a:solidFill>
              </a:defRPr>
            </a:lvl2pPr>
            <a:lvl3pPr marL="0" indent="0">
              <a:defRPr sz="525">
                <a:solidFill>
                  <a:schemeClr val="accent1"/>
                </a:solidFill>
              </a:defRPr>
            </a:lvl3pPr>
            <a:lvl4pPr marL="0" indent="0">
              <a:defRPr sz="525">
                <a:solidFill>
                  <a:schemeClr val="accent1"/>
                </a:solidFill>
              </a:defRPr>
            </a:lvl4pPr>
            <a:lvl5pPr marL="0" indent="0">
              <a:defRPr sz="525">
                <a:solidFill>
                  <a:schemeClr val="accent1"/>
                </a:solidFill>
              </a:defRPr>
            </a:lvl5pPr>
            <a:lvl6pPr marL="0" indent="0">
              <a:tabLst/>
              <a:defRPr sz="525">
                <a:solidFill>
                  <a:schemeClr val="accent1"/>
                </a:solidFill>
              </a:defRPr>
            </a:lvl6pPr>
            <a:lvl7pPr marL="0" indent="0">
              <a:tabLst/>
              <a:defRPr sz="525">
                <a:solidFill>
                  <a:schemeClr val="accent1"/>
                </a:solidFill>
              </a:defRPr>
            </a:lvl7pPr>
            <a:lvl8pPr marL="0" indent="0">
              <a:defRPr sz="525">
                <a:solidFill>
                  <a:schemeClr val="accent1"/>
                </a:solidFill>
              </a:defRPr>
            </a:lvl8pPr>
            <a:lvl9pPr marL="0" indent="0">
              <a:defRPr sz="525">
                <a:solidFill>
                  <a:schemeClr val="accent1"/>
                </a:solidFill>
              </a:defRPr>
            </a:lvl9pPr>
          </a:lstStyle>
          <a:p>
            <a:r>
              <a:rPr lang="en-US"/>
              <a:t>/// Bayer 16:9 Template 2010 /// November 2017</a:t>
            </a:r>
            <a:endParaRPr lang="en-US" dirty="0"/>
          </a:p>
        </p:txBody>
      </p:sp>
      <p:sp>
        <p:nvSpPr>
          <p:cNvPr id="6" name="Slide Number Placeholder 5"/>
          <p:cNvSpPr>
            <a:spLocks noGrp="1"/>
          </p:cNvSpPr>
          <p:nvPr>
            <p:ph type="sldNum" sz="quarter" idx="4"/>
          </p:nvPr>
        </p:nvSpPr>
        <p:spPr bwMode="gray">
          <a:xfrm>
            <a:off x="146901" y="6617933"/>
            <a:ext cx="294283" cy="108000"/>
          </a:xfrm>
          <a:prstGeom prst="rect">
            <a:avLst/>
          </a:prstGeom>
        </p:spPr>
        <p:txBody>
          <a:bodyPr vert="horz" lIns="0" tIns="0" rIns="0" bIns="0" rtlCol="0" anchor="t">
            <a:noAutofit/>
          </a:bodyPr>
          <a:lstStyle>
            <a:lvl1pPr algn="ctr">
              <a:defRPr sz="525">
                <a:solidFill>
                  <a:schemeClr val="accent2"/>
                </a:solidFill>
              </a:defRPr>
            </a:lvl1pPr>
            <a:lvl2pPr marL="0" indent="0" algn="ctr">
              <a:defRPr sz="525">
                <a:solidFill>
                  <a:schemeClr val="accent2"/>
                </a:solidFill>
              </a:defRPr>
            </a:lvl2pPr>
            <a:lvl3pPr marL="0" indent="0" algn="ctr">
              <a:defRPr sz="525">
                <a:solidFill>
                  <a:schemeClr val="accent2"/>
                </a:solidFill>
              </a:defRPr>
            </a:lvl3pPr>
            <a:lvl4pPr marL="0" indent="0" algn="ctr">
              <a:defRPr sz="525">
                <a:solidFill>
                  <a:schemeClr val="accent2"/>
                </a:solidFill>
              </a:defRPr>
            </a:lvl4pPr>
            <a:lvl5pPr marL="0" indent="0" algn="ctr">
              <a:defRPr sz="525">
                <a:solidFill>
                  <a:schemeClr val="accent2"/>
                </a:solidFill>
              </a:defRPr>
            </a:lvl5pPr>
            <a:lvl6pPr marL="0" indent="0" algn="ctr">
              <a:defRPr sz="525">
                <a:solidFill>
                  <a:schemeClr val="accent2"/>
                </a:solidFill>
              </a:defRPr>
            </a:lvl6pPr>
            <a:lvl7pPr marL="0" indent="0" algn="ctr">
              <a:defRPr sz="525">
                <a:solidFill>
                  <a:schemeClr val="accent2"/>
                </a:solidFill>
              </a:defRPr>
            </a:lvl7pPr>
            <a:lvl8pPr marL="0" indent="0" algn="ctr">
              <a:defRPr sz="525">
                <a:solidFill>
                  <a:schemeClr val="accent2"/>
                </a:solidFill>
              </a:defRPr>
            </a:lvl8pPr>
            <a:lvl9pPr marL="0" indent="0" algn="ctr">
              <a:defRPr sz="525">
                <a:solidFill>
                  <a:schemeClr val="accent2"/>
                </a:solidFill>
              </a:defRPr>
            </a:lvl9pPr>
          </a:lstStyle>
          <a:p>
            <a:fld id="{EEAD9179-7A6B-4268-BEB2-F3B8EB06115B}" type="slidenum">
              <a:rPr lang="en-US" smtClean="0"/>
              <a:pPr/>
              <a:t>‹#›</a:t>
            </a:fld>
            <a:endParaRPr lang="en-US" dirty="0"/>
          </a:p>
        </p:txBody>
      </p:sp>
    </p:spTree>
    <p:extLst>
      <p:ext uri="{BB962C8B-B14F-4D97-AF65-F5344CB8AC3E}">
        <p14:creationId xmlns:p14="http://schemas.microsoft.com/office/powerpoint/2010/main" val="1269562786"/>
      </p:ext>
    </p:extLst>
  </p:cSld>
  <p:clrMap bg1="lt1" tx1="dk1" bg2="lt2" tx2="dk2" accent1="accent1" accent2="accent2" accent3="accent3" accent4="accent4" accent5="accent5" accent6="accent6" hlink="hlink" folHlink="folHlink"/>
  <p:sldLayoutIdLst>
    <p:sldLayoutId id="2147484056" r:id="rId1"/>
    <p:sldLayoutId id="2147484057" r:id="rId2"/>
    <p:sldLayoutId id="2147484058" r:id="rId3"/>
    <p:sldLayoutId id="2147484059" r:id="rId4"/>
    <p:sldLayoutId id="2147484060" r:id="rId5"/>
    <p:sldLayoutId id="2147484061" r:id="rId6"/>
    <p:sldLayoutId id="2147484062" r:id="rId7"/>
    <p:sldLayoutId id="2147484063" r:id="rId8"/>
    <p:sldLayoutId id="2147484064" r:id="rId9"/>
    <p:sldLayoutId id="2147484065" r:id="rId10"/>
    <p:sldLayoutId id="2147484066" r:id="rId11"/>
    <p:sldLayoutId id="2147484067" r:id="rId12"/>
    <p:sldLayoutId id="2147484068" r:id="rId13"/>
    <p:sldLayoutId id="2147484069" r:id="rId14"/>
    <p:sldLayoutId id="2147484070" r:id="rId15"/>
    <p:sldLayoutId id="2147484071" r:id="rId16"/>
    <p:sldLayoutId id="2147484072" r:id="rId17"/>
    <p:sldLayoutId id="2147484073" r:id="rId18"/>
    <p:sldLayoutId id="2147484074" r:id="rId19"/>
    <p:sldLayoutId id="2147484076" r:id="rId20"/>
    <p:sldLayoutId id="2147484090" r:id="rId2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txStyles>
    <p:titleStyle>
      <a:lvl1pPr algn="l" defTabSz="685891" rtl="0" eaLnBrk="1" latinLnBrk="0" hangingPunct="1">
        <a:spcBef>
          <a:spcPct val="0"/>
        </a:spcBef>
        <a:buNone/>
        <a:defRPr sz="2100" kern="1200">
          <a:solidFill>
            <a:schemeClr val="accent1"/>
          </a:solidFill>
          <a:latin typeface="+mj-lt"/>
          <a:ea typeface="+mj-ea"/>
          <a:cs typeface="+mj-cs"/>
        </a:defRPr>
      </a:lvl1pPr>
    </p:titleStyle>
    <p:bodyStyle>
      <a:lvl1pPr marL="0" indent="0" algn="l" defTabSz="685891" rtl="0" eaLnBrk="1" latinLnBrk="0" hangingPunct="1">
        <a:spcBef>
          <a:spcPts val="900"/>
        </a:spcBef>
        <a:spcAft>
          <a:spcPts val="450"/>
        </a:spcAft>
        <a:buFont typeface="Arial" panose="020B0604020202020204" pitchFamily="34" charset="0"/>
        <a:buNone/>
        <a:defRPr sz="1350" kern="1200">
          <a:solidFill>
            <a:schemeClr val="tx1"/>
          </a:solidFill>
          <a:latin typeface="+mn-lt"/>
          <a:ea typeface="+mn-ea"/>
          <a:cs typeface="+mn-cs"/>
        </a:defRPr>
      </a:lvl1pPr>
      <a:lvl2pPr marL="202527" indent="-202527" algn="l" defTabSz="685891" rtl="0" eaLnBrk="1" latinLnBrk="0" hangingPunct="1">
        <a:spcBef>
          <a:spcPts val="225"/>
        </a:spcBef>
        <a:spcAft>
          <a:spcPts val="450"/>
        </a:spcAft>
        <a:buFontTx/>
        <a:buBlip>
          <a:blip r:embed="rId24"/>
        </a:buBlip>
        <a:defRPr sz="1350" kern="1200">
          <a:solidFill>
            <a:schemeClr val="tx1"/>
          </a:solidFill>
          <a:latin typeface="+mn-lt"/>
          <a:ea typeface="+mn-ea"/>
          <a:cs typeface="+mn-cs"/>
        </a:defRPr>
      </a:lvl2pPr>
      <a:lvl3pPr marL="405054" indent="-202527" algn="l" defTabSz="685891" rtl="0" eaLnBrk="1" latinLnBrk="0" hangingPunct="1">
        <a:spcBef>
          <a:spcPts val="225"/>
        </a:spcBef>
        <a:spcAft>
          <a:spcPts val="450"/>
        </a:spcAft>
        <a:buFontTx/>
        <a:buBlip>
          <a:blip r:embed="rId25"/>
        </a:buBlip>
        <a:defRPr sz="1350" kern="1200">
          <a:solidFill>
            <a:schemeClr val="tx1"/>
          </a:solidFill>
          <a:latin typeface="+mn-lt"/>
          <a:ea typeface="+mn-ea"/>
          <a:cs typeface="+mn-cs"/>
        </a:defRPr>
      </a:lvl3pPr>
      <a:lvl4pPr marL="607581" indent="-202527" algn="l" defTabSz="685891" rtl="0" eaLnBrk="1" latinLnBrk="0" hangingPunct="1">
        <a:spcBef>
          <a:spcPts val="225"/>
        </a:spcBef>
        <a:spcAft>
          <a:spcPts val="450"/>
        </a:spcAft>
        <a:buFontTx/>
        <a:buBlip>
          <a:blip r:embed="rId26"/>
        </a:buBlip>
        <a:defRPr sz="1350" kern="1200">
          <a:solidFill>
            <a:schemeClr val="tx1"/>
          </a:solidFill>
          <a:latin typeface="+mn-lt"/>
          <a:ea typeface="+mn-ea"/>
          <a:cs typeface="+mn-cs"/>
        </a:defRPr>
      </a:lvl4pPr>
      <a:lvl5pPr marL="810108" indent="-202527" algn="l" defTabSz="685891" rtl="0" eaLnBrk="1" latinLnBrk="0" hangingPunct="1">
        <a:spcBef>
          <a:spcPts val="225"/>
        </a:spcBef>
        <a:spcAft>
          <a:spcPts val="450"/>
        </a:spcAft>
        <a:buFontTx/>
        <a:buBlip>
          <a:blip r:embed="rId27"/>
        </a:buBlip>
        <a:defRPr sz="1350" kern="1200">
          <a:solidFill>
            <a:schemeClr val="tx1"/>
          </a:solidFill>
          <a:latin typeface="+mn-lt"/>
          <a:ea typeface="+mn-ea"/>
          <a:cs typeface="+mn-cs"/>
        </a:defRPr>
      </a:lvl5pPr>
      <a:lvl6pPr marL="810108" indent="-202527" algn="l" defTabSz="685891" rtl="0" eaLnBrk="1" latinLnBrk="0" hangingPunct="1">
        <a:spcBef>
          <a:spcPts val="225"/>
        </a:spcBef>
        <a:spcAft>
          <a:spcPts val="450"/>
        </a:spcAft>
        <a:buFontTx/>
        <a:buBlip>
          <a:blip r:embed="rId27"/>
        </a:buBlip>
        <a:defRPr sz="1350" kern="1200">
          <a:solidFill>
            <a:schemeClr val="tx1"/>
          </a:solidFill>
          <a:latin typeface="+mn-lt"/>
          <a:ea typeface="+mn-ea"/>
          <a:cs typeface="+mn-cs"/>
        </a:defRPr>
      </a:lvl6pPr>
      <a:lvl7pPr marL="810108" indent="-202527" algn="l" defTabSz="685891" rtl="0" eaLnBrk="1" latinLnBrk="0" hangingPunct="1">
        <a:spcBef>
          <a:spcPts val="225"/>
        </a:spcBef>
        <a:spcAft>
          <a:spcPts val="450"/>
        </a:spcAft>
        <a:buFontTx/>
        <a:buBlip>
          <a:blip r:embed="rId27"/>
        </a:buBlip>
        <a:defRPr sz="1350" kern="1200">
          <a:solidFill>
            <a:schemeClr val="tx1"/>
          </a:solidFill>
          <a:latin typeface="+mn-lt"/>
          <a:ea typeface="+mn-ea"/>
          <a:cs typeface="+mn-cs"/>
        </a:defRPr>
      </a:lvl7pPr>
      <a:lvl8pPr marL="810108" indent="-202527" algn="l" defTabSz="685891" rtl="0" eaLnBrk="1" latinLnBrk="0" hangingPunct="1">
        <a:spcBef>
          <a:spcPts val="225"/>
        </a:spcBef>
        <a:spcAft>
          <a:spcPts val="450"/>
        </a:spcAft>
        <a:buFontTx/>
        <a:buBlip>
          <a:blip r:embed="rId27"/>
        </a:buBlip>
        <a:defRPr sz="1350" kern="1200">
          <a:solidFill>
            <a:schemeClr val="tx1"/>
          </a:solidFill>
          <a:latin typeface="+mn-lt"/>
          <a:ea typeface="+mn-ea"/>
          <a:cs typeface="+mn-cs"/>
        </a:defRPr>
      </a:lvl8pPr>
      <a:lvl9pPr marL="810108" indent="-202527" algn="l" defTabSz="685891" rtl="0" eaLnBrk="1" latinLnBrk="0" hangingPunct="1">
        <a:spcBef>
          <a:spcPts val="225"/>
        </a:spcBef>
        <a:spcAft>
          <a:spcPts val="450"/>
        </a:spcAft>
        <a:buFontTx/>
        <a:buBlip>
          <a:blip r:embed="rId27"/>
        </a:buBlip>
        <a:defRPr sz="1350" kern="1200">
          <a:solidFill>
            <a:schemeClr val="tx1"/>
          </a:solidFill>
          <a:latin typeface="+mn-lt"/>
          <a:ea typeface="+mn-ea"/>
          <a:cs typeface="+mn-cs"/>
        </a:defRPr>
      </a:lvl9pPr>
    </p:bodyStyle>
    <p:otherStyle>
      <a:defPPr>
        <a:defRPr lang="de-DE"/>
      </a:defPPr>
      <a:lvl1pPr marL="0" algn="l" defTabSz="685891" rtl="0" eaLnBrk="1" latinLnBrk="0" hangingPunct="1">
        <a:defRPr sz="1350" kern="1200">
          <a:solidFill>
            <a:schemeClr val="tx1"/>
          </a:solidFill>
          <a:latin typeface="+mn-lt"/>
          <a:ea typeface="+mn-ea"/>
          <a:cs typeface="+mn-cs"/>
        </a:defRPr>
      </a:lvl1pPr>
      <a:lvl2pPr marL="342946" algn="l" defTabSz="685891" rtl="0" eaLnBrk="1" latinLnBrk="0" hangingPunct="1">
        <a:defRPr sz="1350" kern="1200">
          <a:solidFill>
            <a:schemeClr val="tx1"/>
          </a:solidFill>
          <a:latin typeface="+mn-lt"/>
          <a:ea typeface="+mn-ea"/>
          <a:cs typeface="+mn-cs"/>
        </a:defRPr>
      </a:lvl2pPr>
      <a:lvl3pPr marL="685891" algn="l" defTabSz="685891" rtl="0" eaLnBrk="1" latinLnBrk="0" hangingPunct="1">
        <a:defRPr sz="1350" kern="1200">
          <a:solidFill>
            <a:schemeClr val="tx1"/>
          </a:solidFill>
          <a:latin typeface="+mn-lt"/>
          <a:ea typeface="+mn-ea"/>
          <a:cs typeface="+mn-cs"/>
        </a:defRPr>
      </a:lvl3pPr>
      <a:lvl4pPr marL="1028837" algn="l" defTabSz="685891" rtl="0" eaLnBrk="1" latinLnBrk="0" hangingPunct="1">
        <a:defRPr sz="1350" kern="1200">
          <a:solidFill>
            <a:schemeClr val="tx1"/>
          </a:solidFill>
          <a:latin typeface="+mn-lt"/>
          <a:ea typeface="+mn-ea"/>
          <a:cs typeface="+mn-cs"/>
        </a:defRPr>
      </a:lvl4pPr>
      <a:lvl5pPr marL="1371783" algn="l" defTabSz="685891" rtl="0" eaLnBrk="1" latinLnBrk="0" hangingPunct="1">
        <a:defRPr sz="1350" kern="1200">
          <a:solidFill>
            <a:schemeClr val="tx1"/>
          </a:solidFill>
          <a:latin typeface="+mn-lt"/>
          <a:ea typeface="+mn-ea"/>
          <a:cs typeface="+mn-cs"/>
        </a:defRPr>
      </a:lvl5pPr>
      <a:lvl6pPr marL="1714729" algn="l" defTabSz="685891" rtl="0" eaLnBrk="1" latinLnBrk="0" hangingPunct="1">
        <a:defRPr sz="1350" kern="1200">
          <a:solidFill>
            <a:schemeClr val="tx1"/>
          </a:solidFill>
          <a:latin typeface="+mn-lt"/>
          <a:ea typeface="+mn-ea"/>
          <a:cs typeface="+mn-cs"/>
        </a:defRPr>
      </a:lvl6pPr>
      <a:lvl7pPr marL="2057674" algn="l" defTabSz="685891" rtl="0" eaLnBrk="1" latinLnBrk="0" hangingPunct="1">
        <a:defRPr sz="1350" kern="1200">
          <a:solidFill>
            <a:schemeClr val="tx1"/>
          </a:solidFill>
          <a:latin typeface="+mn-lt"/>
          <a:ea typeface="+mn-ea"/>
          <a:cs typeface="+mn-cs"/>
        </a:defRPr>
      </a:lvl7pPr>
      <a:lvl8pPr marL="2400620" algn="l" defTabSz="685891" rtl="0" eaLnBrk="1" latinLnBrk="0" hangingPunct="1">
        <a:defRPr sz="1350" kern="1200">
          <a:solidFill>
            <a:schemeClr val="tx1"/>
          </a:solidFill>
          <a:latin typeface="+mn-lt"/>
          <a:ea typeface="+mn-ea"/>
          <a:cs typeface="+mn-cs"/>
        </a:defRPr>
      </a:lvl8pPr>
      <a:lvl9pPr marL="2743566" algn="l" defTabSz="685891"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94" userDrawn="1">
          <p15:clr>
            <a:srgbClr val="F26B43"/>
          </p15:clr>
        </p15:guide>
        <p15:guide id="2" pos="2931" userDrawn="1">
          <p15:clr>
            <a:srgbClr val="F26B43"/>
          </p15:clr>
        </p15:guide>
        <p15:guide id="3" pos="3101" userDrawn="1">
          <p15:clr>
            <a:srgbClr val="F26B43"/>
          </p15:clr>
        </p15:guide>
        <p15:guide id="6" pos="5567" userDrawn="1">
          <p15:clr>
            <a:srgbClr val="F26B43"/>
          </p15:clr>
        </p15:guide>
        <p15:guide id="7" pos="1782" userDrawn="1">
          <p15:clr>
            <a:srgbClr val="F26B43"/>
          </p15:clr>
        </p15:guide>
        <p15:guide id="8" pos="1613" userDrawn="1">
          <p15:clr>
            <a:srgbClr val="F26B43"/>
          </p15:clr>
        </p15:guide>
        <p15:guide id="9" pos="464" userDrawn="1">
          <p15:clr>
            <a:srgbClr val="F26B43"/>
          </p15:clr>
        </p15:guide>
        <p15:guide id="10" orient="horz" pos="2478" userDrawn="1">
          <p15:clr>
            <a:srgbClr val="F26B43"/>
          </p15:clr>
        </p15:guide>
        <p15:guide id="11" orient="horz" pos="2592" userDrawn="1">
          <p15:clr>
            <a:srgbClr val="F26B43"/>
          </p15:clr>
        </p15:guide>
        <p15:guide id="12" orient="horz" pos="4086" userDrawn="1">
          <p15:clr>
            <a:srgbClr val="F26B43"/>
          </p15:clr>
        </p15:guide>
        <p15:guide id="13" pos="4421" userDrawn="1">
          <p15:clr>
            <a:srgbClr val="F26B43"/>
          </p15:clr>
        </p15:guide>
        <p15:guide id="14" pos="4250" userDrawn="1">
          <p15:clr>
            <a:srgbClr val="F26B43"/>
          </p15:clr>
        </p15:guide>
        <p15:guide id="15" pos="3015" userDrawn="1">
          <p15:clr>
            <a:srgbClr val="F26B43"/>
          </p15:clr>
        </p15:guide>
        <p15:guide id="16" orient="horz" pos="2704"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9"/>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850106"/>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600206"/>
            <a:ext cx="82296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pic>
        <p:nvPicPr>
          <p:cNvPr id="7" name="Picture 2"/>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881832" y="6256758"/>
            <a:ext cx="1062272" cy="5181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rot="19041519">
            <a:off x="8196154" y="130795"/>
            <a:ext cx="716398" cy="9629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9" name="Прямая соединительная линия 8"/>
          <p:cNvCxnSpPr/>
          <p:nvPr/>
        </p:nvCxnSpPr>
        <p:spPr>
          <a:xfrm>
            <a:off x="467544" y="1124744"/>
            <a:ext cx="8208912" cy="0"/>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sp>
        <p:nvSpPr>
          <p:cNvPr id="11" name="Нижний колонтитул 4"/>
          <p:cNvSpPr>
            <a:spLocks noGrp="1"/>
          </p:cNvSpPr>
          <p:nvPr>
            <p:ph type="ftr" sz="quarter" idx="3"/>
          </p:nvPr>
        </p:nvSpPr>
        <p:spPr>
          <a:xfrm>
            <a:off x="467545" y="6409814"/>
            <a:ext cx="3096344" cy="365125"/>
          </a:xfrm>
          <a:prstGeom prst="rect">
            <a:avLst/>
          </a:prstGeom>
        </p:spPr>
        <p:txBody>
          <a:bodyPr/>
          <a:lstStyle>
            <a:lvl1pPr>
              <a:defRPr sz="750" baseline="0">
                <a:solidFill>
                  <a:srgbClr val="FF0000"/>
                </a:solidFill>
              </a:defRPr>
            </a:lvl1pPr>
          </a:lstStyle>
          <a:p>
            <a:r>
              <a:rPr lang="ru-RU"/>
              <a:t>Расширяя горизонты розацеа в дерматологии</a:t>
            </a:r>
            <a:endParaRPr lang="ru-RU" dirty="0"/>
          </a:p>
        </p:txBody>
      </p:sp>
    </p:spTree>
    <p:extLst>
      <p:ext uri="{BB962C8B-B14F-4D97-AF65-F5344CB8AC3E}">
        <p14:creationId xmlns:p14="http://schemas.microsoft.com/office/powerpoint/2010/main" val="4005762215"/>
      </p:ext>
    </p:extLst>
  </p:cSld>
  <p:clrMap bg1="lt1" tx1="dk1" bg2="lt2" tx2="dk2" accent1="accent1" accent2="accent2" accent3="accent3" accent4="accent4" accent5="accent5" accent6="accent6" hlink="hlink" folHlink="folHlink"/>
  <p:sldLayoutIdLst>
    <p:sldLayoutId id="2147484116" r:id="rId1"/>
    <p:sldLayoutId id="2147484117" r:id="rId2"/>
    <p:sldLayoutId id="2147484118" r:id="rId3"/>
    <p:sldLayoutId id="2147484119" r:id="rId4"/>
    <p:sldLayoutId id="2147484120" r:id="rId5"/>
    <p:sldLayoutId id="2147484121" r:id="rId6"/>
    <p:sldLayoutId id="2147484122" r:id="rId7"/>
  </p:sldLayoutIdLst>
  <p:txStyles>
    <p:titleStyle>
      <a:lvl1pPr algn="ctr" defTabSz="685891" rtl="0" eaLnBrk="1" latinLnBrk="0" hangingPunct="1">
        <a:spcBef>
          <a:spcPct val="0"/>
        </a:spcBef>
        <a:buNone/>
        <a:defRPr sz="3300" kern="1200">
          <a:solidFill>
            <a:schemeClr val="tx1"/>
          </a:solidFill>
          <a:latin typeface="+mj-lt"/>
          <a:ea typeface="+mj-ea"/>
          <a:cs typeface="+mj-cs"/>
        </a:defRPr>
      </a:lvl1pPr>
    </p:titleStyle>
    <p:bodyStyle>
      <a:lvl1pPr marL="257209" indent="-257209" algn="l" defTabSz="685891"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1pPr>
      <a:lvl2pPr marL="557287" indent="-214341" algn="l" defTabSz="685891"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2pPr>
      <a:lvl3pPr marL="857364" indent="-171473" algn="l" defTabSz="685891"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3pPr>
      <a:lvl4pPr marL="1200310" indent="-171473" algn="l" defTabSz="685891"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4pPr>
      <a:lvl5pPr marL="1543256" indent="-171473" algn="l" defTabSz="685891"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5pPr>
      <a:lvl6pPr marL="1886201" indent="-171473" algn="l" defTabSz="685891"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9147" indent="-171473" algn="l" defTabSz="685891"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2093" indent="-171473" algn="l" defTabSz="685891"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5039" indent="-171473" algn="l" defTabSz="685891"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p:bodyStyle>
    <p:otherStyle>
      <a:defPPr>
        <a:defRPr lang="ru-RU"/>
      </a:defPPr>
      <a:lvl1pPr marL="0" algn="l" defTabSz="685891" rtl="0" eaLnBrk="1" latinLnBrk="0" hangingPunct="1">
        <a:defRPr sz="1350" kern="1200">
          <a:solidFill>
            <a:schemeClr val="tx1"/>
          </a:solidFill>
          <a:latin typeface="+mn-lt"/>
          <a:ea typeface="+mn-ea"/>
          <a:cs typeface="+mn-cs"/>
        </a:defRPr>
      </a:lvl1pPr>
      <a:lvl2pPr marL="342946" algn="l" defTabSz="685891" rtl="0" eaLnBrk="1" latinLnBrk="0" hangingPunct="1">
        <a:defRPr sz="1350" kern="1200">
          <a:solidFill>
            <a:schemeClr val="tx1"/>
          </a:solidFill>
          <a:latin typeface="+mn-lt"/>
          <a:ea typeface="+mn-ea"/>
          <a:cs typeface="+mn-cs"/>
        </a:defRPr>
      </a:lvl2pPr>
      <a:lvl3pPr marL="685891" algn="l" defTabSz="685891" rtl="0" eaLnBrk="1" latinLnBrk="0" hangingPunct="1">
        <a:defRPr sz="1350" kern="1200">
          <a:solidFill>
            <a:schemeClr val="tx1"/>
          </a:solidFill>
          <a:latin typeface="+mn-lt"/>
          <a:ea typeface="+mn-ea"/>
          <a:cs typeface="+mn-cs"/>
        </a:defRPr>
      </a:lvl3pPr>
      <a:lvl4pPr marL="1028837" algn="l" defTabSz="685891" rtl="0" eaLnBrk="1" latinLnBrk="0" hangingPunct="1">
        <a:defRPr sz="1350" kern="1200">
          <a:solidFill>
            <a:schemeClr val="tx1"/>
          </a:solidFill>
          <a:latin typeface="+mn-lt"/>
          <a:ea typeface="+mn-ea"/>
          <a:cs typeface="+mn-cs"/>
        </a:defRPr>
      </a:lvl4pPr>
      <a:lvl5pPr marL="1371783" algn="l" defTabSz="685891" rtl="0" eaLnBrk="1" latinLnBrk="0" hangingPunct="1">
        <a:defRPr sz="1350" kern="1200">
          <a:solidFill>
            <a:schemeClr val="tx1"/>
          </a:solidFill>
          <a:latin typeface="+mn-lt"/>
          <a:ea typeface="+mn-ea"/>
          <a:cs typeface="+mn-cs"/>
        </a:defRPr>
      </a:lvl5pPr>
      <a:lvl6pPr marL="1714729" algn="l" defTabSz="685891" rtl="0" eaLnBrk="1" latinLnBrk="0" hangingPunct="1">
        <a:defRPr sz="1350" kern="1200">
          <a:solidFill>
            <a:schemeClr val="tx1"/>
          </a:solidFill>
          <a:latin typeface="+mn-lt"/>
          <a:ea typeface="+mn-ea"/>
          <a:cs typeface="+mn-cs"/>
        </a:defRPr>
      </a:lvl6pPr>
      <a:lvl7pPr marL="2057674" algn="l" defTabSz="685891" rtl="0" eaLnBrk="1" latinLnBrk="0" hangingPunct="1">
        <a:defRPr sz="1350" kern="1200">
          <a:solidFill>
            <a:schemeClr val="tx1"/>
          </a:solidFill>
          <a:latin typeface="+mn-lt"/>
          <a:ea typeface="+mn-ea"/>
          <a:cs typeface="+mn-cs"/>
        </a:defRPr>
      </a:lvl7pPr>
      <a:lvl8pPr marL="2400620" algn="l" defTabSz="685891" rtl="0" eaLnBrk="1" latinLnBrk="0" hangingPunct="1">
        <a:defRPr sz="1350" kern="1200">
          <a:solidFill>
            <a:schemeClr val="tx1"/>
          </a:solidFill>
          <a:latin typeface="+mn-lt"/>
          <a:ea typeface="+mn-ea"/>
          <a:cs typeface="+mn-cs"/>
        </a:defRPr>
      </a:lvl8pPr>
      <a:lvl9pPr marL="2743566" algn="l" defTabSz="685891"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BB8DAA-2677-4BBB-A653-A5E9758F7427}" type="datetime1">
              <a:rPr lang="en-US" smtClean="0"/>
              <a:t>6/23/2021</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 Bayer 16:9 Template 2010 /// November 2017</a:t>
            </a:r>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EAD9179-7A6B-4268-BEB2-F3B8EB06115B}" type="slidenum">
              <a:rPr lang="en-US" smtClean="0"/>
              <a:pPr/>
              <a:t>‹#›</a:t>
            </a:fld>
            <a:endParaRPr lang="en-US" dirty="0"/>
          </a:p>
        </p:txBody>
      </p:sp>
    </p:spTree>
    <p:extLst>
      <p:ext uri="{BB962C8B-B14F-4D97-AF65-F5344CB8AC3E}">
        <p14:creationId xmlns:p14="http://schemas.microsoft.com/office/powerpoint/2010/main" val="3720176559"/>
      </p:ext>
    </p:extLst>
  </p:cSld>
  <p:clrMap bg1="lt1" tx1="dk1" bg2="lt2" tx2="dk2" accent1="accent1" accent2="accent2" accent3="accent3" accent4="accent4" accent5="accent5" accent6="accent6" hlink="hlink" folHlink="folHlink"/>
  <p:sldLayoutIdLst>
    <p:sldLayoutId id="2147484124" r:id="rId1"/>
    <p:sldLayoutId id="2147484125" r:id="rId2"/>
    <p:sldLayoutId id="2147484126" r:id="rId3"/>
    <p:sldLayoutId id="2147484127" r:id="rId4"/>
    <p:sldLayoutId id="2147484128" r:id="rId5"/>
    <p:sldLayoutId id="2147484129" r:id="rId6"/>
    <p:sldLayoutId id="2147484130" r:id="rId7"/>
    <p:sldLayoutId id="2147484131" r:id="rId8"/>
    <p:sldLayoutId id="2147484132" r:id="rId9"/>
    <p:sldLayoutId id="2147484133" r:id="rId10"/>
    <p:sldLayoutId id="2147484134"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8" Type="http://schemas.openxmlformats.org/officeDocument/2006/relationships/chart" Target="../charts/chart1.xml"/><Relationship Id="rId3" Type="http://schemas.openxmlformats.org/officeDocument/2006/relationships/image" Target="../media/image11.jpe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21.xml"/><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3.xml"/><Relationship Id="rId1" Type="http://schemas.openxmlformats.org/officeDocument/2006/relationships/slideLayout" Target="../slideLayouts/slideLayout21.xml"/><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5.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3.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4.xml"/><Relationship Id="rId1" Type="http://schemas.openxmlformats.org/officeDocument/2006/relationships/slideLayout" Target="../slideLayouts/slideLayout8.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5.xml"/><Relationship Id="rId1" Type="http://schemas.openxmlformats.org/officeDocument/2006/relationships/slideLayout" Target="../slideLayouts/slideLayout8.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3.jpeg"/><Relationship Id="rId7" Type="http://schemas.openxmlformats.org/officeDocument/2006/relationships/image" Target="../media/image4.png"/><Relationship Id="rId2" Type="http://schemas.openxmlformats.org/officeDocument/2006/relationships/image" Target="../media/image22.jpeg"/><Relationship Id="rId1" Type="http://schemas.openxmlformats.org/officeDocument/2006/relationships/slideLayout" Target="../slideLayouts/slideLayout8.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7.xml"/><Relationship Id="rId1" Type="http://schemas.openxmlformats.org/officeDocument/2006/relationships/slideLayout" Target="../slideLayouts/slideLayout9.xml"/><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image" Target="../media/image32.jpeg"/><Relationship Id="rId5" Type="http://schemas.openxmlformats.org/officeDocument/2006/relationships/image" Target="../media/image31.png"/><Relationship Id="rId4" Type="http://schemas.openxmlformats.org/officeDocument/2006/relationships/image" Target="../media/image30.png"/></Relationships>
</file>

<file path=ppt/slides/_rels/slide2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0.xml"/><Relationship Id="rId1" Type="http://schemas.openxmlformats.org/officeDocument/2006/relationships/slideLayout" Target="../slideLayouts/slideLayout8.xml"/><Relationship Id="rId4" Type="http://schemas.openxmlformats.org/officeDocument/2006/relationships/chart" Target="../charts/chart3.xml"/></Relationships>
</file>

<file path=ppt/slides/_rels/slide2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png"/><Relationship Id="rId1" Type="http://schemas.openxmlformats.org/officeDocument/2006/relationships/slideLayout" Target="../slideLayouts/slideLayout8.xml"/><Relationship Id="rId4" Type="http://schemas.openxmlformats.org/officeDocument/2006/relationships/image" Target="../media/image36.jpeg"/></Relationships>
</file>

<file path=ppt/slides/_rels/slide2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png"/><Relationship Id="rId1" Type="http://schemas.openxmlformats.org/officeDocument/2006/relationships/slideLayout" Target="../slideLayouts/slideLayout21.xml"/><Relationship Id="rId4" Type="http://schemas.openxmlformats.org/officeDocument/2006/relationships/image" Target="../media/image39.jpeg"/></Relationships>
</file>

<file path=ppt/slides/_rels/slide2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21.xml"/><Relationship Id="rId4" Type="http://schemas.openxmlformats.org/officeDocument/2006/relationships/image" Target="../media/image13.png"/></Relationships>
</file>

<file path=ppt/slides/_rels/slide2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1.xml"/><Relationship Id="rId1" Type="http://schemas.openxmlformats.org/officeDocument/2006/relationships/slideLayout" Target="../slideLayouts/slideLayout28.xml"/><Relationship Id="rId5" Type="http://schemas.openxmlformats.org/officeDocument/2006/relationships/image" Target="../media/image13.png"/><Relationship Id="rId4" Type="http://schemas.openxmlformats.org/officeDocument/2006/relationships/image" Target="../media/image43.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4.png"/><Relationship Id="rId1" Type="http://schemas.openxmlformats.org/officeDocument/2006/relationships/slideLayout" Target="../slideLayouts/slideLayout21.xml"/><Relationship Id="rId4" Type="http://schemas.openxmlformats.org/officeDocument/2006/relationships/image" Target="../media/image4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2.xml"/><Relationship Id="rId1" Type="http://schemas.openxmlformats.org/officeDocument/2006/relationships/slideLayout" Target="../slideLayouts/slideLayout2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1.xml"/><Relationship Id="rId4" Type="http://schemas.openxmlformats.org/officeDocument/2006/relationships/image" Target="../media/image13.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1.xml"/></Relationships>
</file>

<file path=ppt/slides/_rels/slide32.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49.png"/><Relationship Id="rId7" Type="http://schemas.openxmlformats.org/officeDocument/2006/relationships/image" Target="../media/image53.png"/><Relationship Id="rId2" Type="http://schemas.openxmlformats.org/officeDocument/2006/relationships/notesSlide" Target="../notesSlides/notesSlide14.xml"/><Relationship Id="rId1" Type="http://schemas.openxmlformats.org/officeDocument/2006/relationships/slideLayout" Target="../slideLayouts/slideLayout21.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 Id="rId9" Type="http://schemas.openxmlformats.org/officeDocument/2006/relationships/image" Target="../media/image55.png"/></Relationships>
</file>

<file path=ppt/slides/_rels/slide33.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49.png"/><Relationship Id="rId7" Type="http://schemas.openxmlformats.org/officeDocument/2006/relationships/image" Target="../media/image53.png"/><Relationship Id="rId2" Type="http://schemas.openxmlformats.org/officeDocument/2006/relationships/notesSlide" Target="../notesSlides/notesSlide15.xml"/><Relationship Id="rId1" Type="http://schemas.openxmlformats.org/officeDocument/2006/relationships/slideLayout" Target="../slideLayouts/slideLayout21.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 Id="rId9" Type="http://schemas.openxmlformats.org/officeDocument/2006/relationships/image" Target="../media/image55.png"/></Relationships>
</file>

<file path=ppt/slides/_rels/slide34.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16.xml"/><Relationship Id="rId1" Type="http://schemas.openxmlformats.org/officeDocument/2006/relationships/slideLayout" Target="../slideLayouts/slideLayout21.xml"/></Relationships>
</file>

<file path=ppt/slides/_rels/slide3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7.xml"/><Relationship Id="rId1" Type="http://schemas.openxmlformats.org/officeDocument/2006/relationships/slideLayout" Target="../slideLayouts/slideLayout21.xml"/></Relationships>
</file>

<file path=ppt/slides/_rels/slide36.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18.xml"/><Relationship Id="rId1" Type="http://schemas.openxmlformats.org/officeDocument/2006/relationships/slideLayout" Target="../slideLayouts/slideLayout21.xml"/></Relationships>
</file>

<file path=ppt/slides/_rels/slide37.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1.xml"/></Relationships>
</file>

<file path=ppt/slides/_rels/slide38.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19.xml"/><Relationship Id="rId1" Type="http://schemas.openxmlformats.org/officeDocument/2006/relationships/slideLayout" Target="../slideLayouts/slideLayout21.xml"/></Relationships>
</file>

<file path=ppt/slides/_rels/slide39.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20.xml"/><Relationship Id="rId1" Type="http://schemas.openxmlformats.org/officeDocument/2006/relationships/slideLayout" Target="../slideLayouts/slideLayout21.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1.png"/><Relationship Id="rId1" Type="http://schemas.openxmlformats.org/officeDocument/2006/relationships/slideLayout" Target="../slideLayouts/slideLayout21.xml"/></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2.png"/><Relationship Id="rId1" Type="http://schemas.openxmlformats.org/officeDocument/2006/relationships/slideLayout" Target="../slideLayouts/slideLayout21.xml"/></Relationships>
</file>

<file path=ppt/slides/_rels/slide42.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1.xml"/></Relationships>
</file>

<file path=ppt/slides/_rels/slide43.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1.xml"/></Relationships>
</file>

<file path=ppt/slides/_rels/slide44.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1.xml"/></Relationships>
</file>

<file path=ppt/slides/_rels/slide45.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1.xml"/></Relationships>
</file>

<file path=ppt/slides/_rels/slide46.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1.xml"/></Relationships>
</file>

<file path=ppt/slides/_rels/slide4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1.xml"/><Relationship Id="rId1" Type="http://schemas.openxmlformats.org/officeDocument/2006/relationships/slideLayout" Target="../slideLayouts/slideLayout21.xml"/><Relationship Id="rId4" Type="http://schemas.openxmlformats.org/officeDocument/2006/relationships/chart" Target="../charts/chart5.xml"/></Relationships>
</file>

<file path=ppt/slides/_rels/slide48.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29.xml"/><Relationship Id="rId4" Type="http://schemas.openxmlformats.org/officeDocument/2006/relationships/chart" Target="../charts/chart8.xml"/></Relationships>
</file>

<file path=ppt/slides/_rels/slide49.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9.xml"/></Relationships>
</file>

<file path=ppt/slides/_rels/slide50.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9.xml"/></Relationships>
</file>

<file path=ppt/slides/_rels/slide51.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9.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53.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jpeg"/><Relationship Id="rId1" Type="http://schemas.openxmlformats.org/officeDocument/2006/relationships/slideLayout" Target="../slideLayouts/slideLayout30.xml"/><Relationship Id="rId4" Type="http://schemas.openxmlformats.org/officeDocument/2006/relationships/image" Target="../media/image7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21" y="0"/>
            <a:ext cx="9135879" cy="6858000"/>
          </a:xfrm>
          <a:prstGeom prst="rect">
            <a:avLst/>
          </a:prstGeom>
        </p:spPr>
      </p:pic>
    </p:spTree>
    <p:extLst>
      <p:ext uri="{BB962C8B-B14F-4D97-AF65-F5344CB8AC3E}">
        <p14:creationId xmlns:p14="http://schemas.microsoft.com/office/powerpoint/2010/main" val="5243710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a:spLocks noGrp="1"/>
          </p:cNvSpPr>
          <p:nvPr>
            <p:ph type="title"/>
          </p:nvPr>
        </p:nvSpPr>
        <p:spPr>
          <a:xfrm>
            <a:off x="648070" y="475378"/>
            <a:ext cx="6057219" cy="486117"/>
          </a:xfrm>
        </p:spPr>
        <p:txBody>
          <a:bodyPr anchor="t">
            <a:normAutofit/>
          </a:bodyPr>
          <a:lstStyle/>
          <a:p>
            <a:pPr>
              <a:lnSpc>
                <a:spcPts val="2400"/>
              </a:lnSpc>
            </a:pPr>
            <a:r>
              <a:rPr lang="ru-RU" b="1" dirty="0">
                <a:solidFill>
                  <a:srgbClr val="0A634D"/>
                </a:solidFill>
              </a:rPr>
              <a:t>Немного о </a:t>
            </a:r>
            <a:r>
              <a:rPr lang="ru-RU" b="1" dirty="0" err="1">
                <a:solidFill>
                  <a:srgbClr val="0A634D"/>
                </a:solidFill>
              </a:rPr>
              <a:t>микробиоме</a:t>
            </a:r>
            <a:r>
              <a:rPr lang="ru-RU" b="1" dirty="0">
                <a:solidFill>
                  <a:srgbClr val="0A634D"/>
                </a:solidFill>
              </a:rPr>
              <a:t> кожи</a:t>
            </a:r>
          </a:p>
        </p:txBody>
      </p:sp>
      <p:sp>
        <p:nvSpPr>
          <p:cNvPr id="3" name="Объект 2"/>
          <p:cNvSpPr>
            <a:spLocks noGrp="1"/>
          </p:cNvSpPr>
          <p:nvPr>
            <p:ph idx="1"/>
          </p:nvPr>
        </p:nvSpPr>
        <p:spPr>
          <a:xfrm>
            <a:off x="648070" y="961495"/>
            <a:ext cx="4583952" cy="1342641"/>
          </a:xfrm>
        </p:spPr>
        <p:txBody>
          <a:bodyPr>
            <a:noAutofit/>
          </a:bodyPr>
          <a:lstStyle/>
          <a:p>
            <a:r>
              <a:rPr lang="ru-RU" sz="1500" i="1" dirty="0" err="1">
                <a:solidFill>
                  <a:srgbClr val="0A634D"/>
                </a:solidFill>
              </a:rPr>
              <a:t>Микробиота</a:t>
            </a:r>
            <a:r>
              <a:rPr lang="ru-RU" sz="1500" i="1" dirty="0">
                <a:solidFill>
                  <a:srgbClr val="0A634D"/>
                </a:solidFill>
              </a:rPr>
              <a:t> </a:t>
            </a:r>
            <a:r>
              <a:rPr lang="ru-RU" sz="1500" dirty="0">
                <a:solidFill>
                  <a:srgbClr val="0A634D"/>
                </a:solidFill>
              </a:rPr>
              <a:t>— сообщество микроорганизмов, которые живут в симбиозе с нашим организмом. </a:t>
            </a:r>
          </a:p>
          <a:p>
            <a:r>
              <a:rPr lang="ru-RU" sz="1500" i="1" dirty="0" err="1">
                <a:solidFill>
                  <a:srgbClr val="0A634D"/>
                </a:solidFill>
              </a:rPr>
              <a:t>Микробиом</a:t>
            </a:r>
            <a:r>
              <a:rPr lang="ru-RU" sz="1500" i="1" dirty="0">
                <a:solidFill>
                  <a:srgbClr val="0A634D"/>
                </a:solidFill>
              </a:rPr>
              <a:t> </a:t>
            </a:r>
            <a:r>
              <a:rPr lang="ru-RU" sz="1500" dirty="0">
                <a:solidFill>
                  <a:srgbClr val="0A634D"/>
                </a:solidFill>
              </a:rPr>
              <a:t>— совокупность генетического материала всех микроорганизмов человека.</a:t>
            </a:r>
          </a:p>
          <a:p>
            <a:endParaRPr lang="ru-RU" sz="1500" b="1" dirty="0">
              <a:solidFill>
                <a:srgbClr val="0A634D"/>
              </a:solidFill>
            </a:endParaRPr>
          </a:p>
        </p:txBody>
      </p:sp>
      <p:pic>
        <p:nvPicPr>
          <p:cNvPr id="2050" name="Picture 2" descr="https://picua.org/images/2019/04/10/5d256a8fd7a0b1284ae28b69e012fec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78756" y="475378"/>
            <a:ext cx="2507345" cy="1990798"/>
          </a:xfrm>
          <a:prstGeom prst="rect">
            <a:avLst/>
          </a:prstGeom>
          <a:noFill/>
          <a:extLst>
            <a:ext uri="{909E8E84-426E-40DD-AFC4-6F175D3DCCD1}">
              <a14:hiddenFill xmlns:a14="http://schemas.microsoft.com/office/drawing/2010/main">
                <a:solidFill>
                  <a:srgbClr val="FFFFFF"/>
                </a:solidFill>
              </a14:hiddenFill>
            </a:ext>
          </a:extLst>
        </p:spPr>
      </p:pic>
      <p:sp>
        <p:nvSpPr>
          <p:cNvPr id="6" name="Объект 2"/>
          <p:cNvSpPr txBox="1">
            <a:spLocks/>
          </p:cNvSpPr>
          <p:nvPr/>
        </p:nvSpPr>
        <p:spPr bwMode="gray">
          <a:xfrm>
            <a:off x="648070" y="2773814"/>
            <a:ext cx="6955687" cy="1798186"/>
          </a:xfrm>
          <a:prstGeom prst="rect">
            <a:avLst/>
          </a:prstGeom>
        </p:spPr>
        <p:txBody>
          <a:bodyPr vert="horz" lIns="0" tIns="0" rIns="0" bIns="0" rtlCol="0">
            <a:noAutofit/>
          </a:bodyPr>
          <a:lstStyle>
            <a:lvl1pPr marL="0" indent="0" algn="l" defTabSz="685891" rtl="0" eaLnBrk="1" latinLnBrk="0" hangingPunct="1">
              <a:spcBef>
                <a:spcPts val="900"/>
              </a:spcBef>
              <a:spcAft>
                <a:spcPts val="450"/>
              </a:spcAft>
              <a:buFont typeface="Arial" panose="020B0604020202020204" pitchFamily="34" charset="0"/>
              <a:buNone/>
              <a:defRPr sz="1350" kern="1200">
                <a:solidFill>
                  <a:schemeClr val="tx1"/>
                </a:solidFill>
                <a:latin typeface="+mn-lt"/>
                <a:ea typeface="+mn-ea"/>
                <a:cs typeface="+mn-cs"/>
              </a:defRPr>
            </a:lvl1pPr>
            <a:lvl2pPr marL="202527" indent="-202527" algn="l" defTabSz="685891" rtl="0" eaLnBrk="1" latinLnBrk="0" hangingPunct="1">
              <a:spcBef>
                <a:spcPts val="225"/>
              </a:spcBef>
              <a:spcAft>
                <a:spcPts val="450"/>
              </a:spcAft>
              <a:buFontTx/>
              <a:buBlip>
                <a:blip r:embed="rId4"/>
              </a:buBlip>
              <a:defRPr sz="1350" kern="1200">
                <a:solidFill>
                  <a:schemeClr val="tx1"/>
                </a:solidFill>
                <a:latin typeface="+mn-lt"/>
                <a:ea typeface="+mn-ea"/>
                <a:cs typeface="+mn-cs"/>
              </a:defRPr>
            </a:lvl2pPr>
            <a:lvl3pPr marL="405054" indent="-202527" algn="l" defTabSz="685891" rtl="0" eaLnBrk="1" latinLnBrk="0" hangingPunct="1">
              <a:spcBef>
                <a:spcPts val="225"/>
              </a:spcBef>
              <a:spcAft>
                <a:spcPts val="450"/>
              </a:spcAft>
              <a:buFontTx/>
              <a:buBlip>
                <a:blip r:embed="rId5"/>
              </a:buBlip>
              <a:defRPr sz="1350" kern="1200">
                <a:solidFill>
                  <a:schemeClr val="tx1"/>
                </a:solidFill>
                <a:latin typeface="+mn-lt"/>
                <a:ea typeface="+mn-ea"/>
                <a:cs typeface="+mn-cs"/>
              </a:defRPr>
            </a:lvl3pPr>
            <a:lvl4pPr marL="607581" indent="-202527" algn="l" defTabSz="685891" rtl="0" eaLnBrk="1" latinLnBrk="0" hangingPunct="1">
              <a:spcBef>
                <a:spcPts val="225"/>
              </a:spcBef>
              <a:spcAft>
                <a:spcPts val="450"/>
              </a:spcAft>
              <a:buFontTx/>
              <a:buBlip>
                <a:blip r:embed="rId6"/>
              </a:buBlip>
              <a:defRPr sz="1350" kern="1200">
                <a:solidFill>
                  <a:schemeClr val="tx1"/>
                </a:solidFill>
                <a:latin typeface="+mn-lt"/>
                <a:ea typeface="+mn-ea"/>
                <a:cs typeface="+mn-cs"/>
              </a:defRPr>
            </a:lvl4pPr>
            <a:lvl5pPr marL="810108" indent="-202527" algn="l" defTabSz="685891" rtl="0" eaLnBrk="1" latinLnBrk="0" hangingPunct="1">
              <a:spcBef>
                <a:spcPts val="225"/>
              </a:spcBef>
              <a:spcAft>
                <a:spcPts val="450"/>
              </a:spcAft>
              <a:buFontTx/>
              <a:buBlip>
                <a:blip r:embed="rId7"/>
              </a:buBlip>
              <a:defRPr sz="1350" kern="1200">
                <a:solidFill>
                  <a:schemeClr val="tx1"/>
                </a:solidFill>
                <a:latin typeface="+mn-lt"/>
                <a:ea typeface="+mn-ea"/>
                <a:cs typeface="+mn-cs"/>
              </a:defRPr>
            </a:lvl5pPr>
            <a:lvl6pPr marL="810108" indent="-202527" algn="l" defTabSz="685891" rtl="0" eaLnBrk="1" latinLnBrk="0" hangingPunct="1">
              <a:spcBef>
                <a:spcPts val="225"/>
              </a:spcBef>
              <a:spcAft>
                <a:spcPts val="450"/>
              </a:spcAft>
              <a:buFontTx/>
              <a:buBlip>
                <a:blip r:embed="rId7"/>
              </a:buBlip>
              <a:defRPr sz="1350" kern="1200">
                <a:solidFill>
                  <a:schemeClr val="tx1"/>
                </a:solidFill>
                <a:latin typeface="+mn-lt"/>
                <a:ea typeface="+mn-ea"/>
                <a:cs typeface="+mn-cs"/>
              </a:defRPr>
            </a:lvl6pPr>
            <a:lvl7pPr marL="810108" indent="-202527" algn="l" defTabSz="685891" rtl="0" eaLnBrk="1" latinLnBrk="0" hangingPunct="1">
              <a:spcBef>
                <a:spcPts val="225"/>
              </a:spcBef>
              <a:spcAft>
                <a:spcPts val="450"/>
              </a:spcAft>
              <a:buFontTx/>
              <a:buBlip>
                <a:blip r:embed="rId7"/>
              </a:buBlip>
              <a:defRPr sz="1350" kern="1200">
                <a:solidFill>
                  <a:schemeClr val="tx1"/>
                </a:solidFill>
                <a:latin typeface="+mn-lt"/>
                <a:ea typeface="+mn-ea"/>
                <a:cs typeface="+mn-cs"/>
              </a:defRPr>
            </a:lvl7pPr>
            <a:lvl8pPr marL="810108" indent="-202527" algn="l" defTabSz="685891" rtl="0" eaLnBrk="1" latinLnBrk="0" hangingPunct="1">
              <a:spcBef>
                <a:spcPts val="225"/>
              </a:spcBef>
              <a:spcAft>
                <a:spcPts val="450"/>
              </a:spcAft>
              <a:buFontTx/>
              <a:buBlip>
                <a:blip r:embed="rId7"/>
              </a:buBlip>
              <a:defRPr sz="1350" kern="1200">
                <a:solidFill>
                  <a:schemeClr val="tx1"/>
                </a:solidFill>
                <a:latin typeface="+mn-lt"/>
                <a:ea typeface="+mn-ea"/>
                <a:cs typeface="+mn-cs"/>
              </a:defRPr>
            </a:lvl8pPr>
            <a:lvl9pPr marL="810108" indent="-202527" algn="l" defTabSz="685891" rtl="0" eaLnBrk="1" latinLnBrk="0" hangingPunct="1">
              <a:spcBef>
                <a:spcPts val="225"/>
              </a:spcBef>
              <a:spcAft>
                <a:spcPts val="450"/>
              </a:spcAft>
              <a:buFontTx/>
              <a:buBlip>
                <a:blip r:embed="rId7"/>
              </a:buBlip>
              <a:defRPr sz="1350" kern="1200">
                <a:solidFill>
                  <a:schemeClr val="tx1"/>
                </a:solidFill>
                <a:latin typeface="+mn-lt"/>
                <a:ea typeface="+mn-ea"/>
                <a:cs typeface="+mn-cs"/>
              </a:defRPr>
            </a:lvl9pPr>
          </a:lstStyle>
          <a:p>
            <a:r>
              <a:rPr lang="ru-RU" sz="1500" b="1" dirty="0" smtClean="0">
                <a:solidFill>
                  <a:srgbClr val="0A634D"/>
                </a:solidFill>
              </a:rPr>
              <a:t>Интересный факт: </a:t>
            </a:r>
            <a:r>
              <a:rPr lang="ru-RU" sz="1500" dirty="0" smtClean="0">
                <a:solidFill>
                  <a:srgbClr val="0A634D"/>
                </a:solidFill>
              </a:rPr>
              <a:t>человеческое тело состоит из </a:t>
            </a:r>
            <a:r>
              <a:rPr lang="ru-RU" sz="1500" u="sng" dirty="0" smtClean="0">
                <a:solidFill>
                  <a:srgbClr val="0A634D"/>
                </a:solidFill>
              </a:rPr>
              <a:t>30 триллионов клеток</a:t>
            </a:r>
            <a:r>
              <a:rPr lang="ru-RU" sz="1500" dirty="0" smtClean="0">
                <a:solidFill>
                  <a:srgbClr val="0A634D"/>
                </a:solidFill>
              </a:rPr>
              <a:t>, а клеток </a:t>
            </a:r>
            <a:r>
              <a:rPr lang="ru-RU" sz="1500" dirty="0" err="1" smtClean="0">
                <a:solidFill>
                  <a:srgbClr val="0A634D"/>
                </a:solidFill>
              </a:rPr>
              <a:t>микробиома</a:t>
            </a:r>
            <a:r>
              <a:rPr lang="ru-RU" sz="1500" dirty="0" smtClean="0">
                <a:solidFill>
                  <a:srgbClr val="0A634D"/>
                </a:solidFill>
              </a:rPr>
              <a:t> — </a:t>
            </a:r>
            <a:r>
              <a:rPr lang="ru-RU" sz="1500" u="sng" dirty="0" smtClean="0">
                <a:solidFill>
                  <a:srgbClr val="0A634D"/>
                </a:solidFill>
              </a:rPr>
              <a:t>40 триллионов</a:t>
            </a:r>
            <a:r>
              <a:rPr lang="ru-RU" sz="1500" dirty="0" smtClean="0">
                <a:solidFill>
                  <a:srgbClr val="0A634D"/>
                </a:solidFill>
              </a:rPr>
              <a:t>. </a:t>
            </a:r>
          </a:p>
          <a:p>
            <a:r>
              <a:rPr lang="ru-RU" sz="1500" dirty="0" smtClean="0">
                <a:solidFill>
                  <a:srgbClr val="0A634D"/>
                </a:solidFill>
              </a:rPr>
              <a:t>Генов у микроорганизмов, населяющих нас, в 150 раз больше, чем в собственном геноме человека. </a:t>
            </a:r>
          </a:p>
          <a:p>
            <a:r>
              <a:rPr lang="ru-RU" sz="1500" dirty="0" smtClean="0">
                <a:solidFill>
                  <a:srgbClr val="0A634D"/>
                </a:solidFill>
              </a:rPr>
              <a:t>«По сути </a:t>
            </a:r>
            <a:r>
              <a:rPr lang="ru-RU" sz="1500" dirty="0" err="1" smtClean="0">
                <a:solidFill>
                  <a:srgbClr val="0A634D"/>
                </a:solidFill>
              </a:rPr>
              <a:t>микробиом</a:t>
            </a:r>
            <a:r>
              <a:rPr lang="ru-RU" sz="1500" dirty="0" smtClean="0">
                <a:solidFill>
                  <a:srgbClr val="0A634D"/>
                </a:solidFill>
              </a:rPr>
              <a:t> — наша вторая внешняя иммунная система, и человек не может без нее существовать».</a:t>
            </a:r>
          </a:p>
          <a:p>
            <a:endParaRPr lang="ru-RU" sz="1500" dirty="0">
              <a:solidFill>
                <a:srgbClr val="0A634D"/>
              </a:solidFill>
            </a:endParaRPr>
          </a:p>
        </p:txBody>
      </p:sp>
      <p:sp>
        <p:nvSpPr>
          <p:cNvPr id="2" name="Прямоугольник 1"/>
          <p:cNvSpPr/>
          <p:nvPr/>
        </p:nvSpPr>
        <p:spPr>
          <a:xfrm>
            <a:off x="606756" y="4673964"/>
            <a:ext cx="4151675" cy="1938992"/>
          </a:xfrm>
          <a:prstGeom prst="rect">
            <a:avLst/>
          </a:prstGeom>
        </p:spPr>
        <p:txBody>
          <a:bodyPr wrap="square">
            <a:spAutoFit/>
          </a:bodyPr>
          <a:lstStyle/>
          <a:p>
            <a:pPr fontAlgn="base"/>
            <a:r>
              <a:rPr lang="ru-RU" sz="1500" b="1" dirty="0" err="1">
                <a:solidFill>
                  <a:srgbClr val="0A634D"/>
                </a:solidFill>
              </a:rPr>
              <a:t>Микробиом</a:t>
            </a:r>
            <a:r>
              <a:rPr lang="ru-RU" sz="1500" b="1" dirty="0">
                <a:solidFill>
                  <a:srgbClr val="0A634D"/>
                </a:solidFill>
              </a:rPr>
              <a:t> влияет на защитные </a:t>
            </a:r>
            <a:r>
              <a:rPr lang="ru-RU" sz="1500" b="1" dirty="0" smtClean="0">
                <a:solidFill>
                  <a:srgbClr val="0A634D"/>
                </a:solidFill>
              </a:rPr>
              <a:t>свойства кожи</a:t>
            </a:r>
            <a:r>
              <a:rPr lang="ru-RU" sz="1500" b="1" dirty="0">
                <a:solidFill>
                  <a:srgbClr val="0A634D"/>
                </a:solidFill>
              </a:rPr>
              <a:t>: </a:t>
            </a:r>
            <a:r>
              <a:rPr lang="ru-RU" sz="1500" i="1" dirty="0">
                <a:solidFill>
                  <a:srgbClr val="0A634D"/>
                </a:solidFill>
              </a:rPr>
              <a:t>Чем разнообразнее состав бактерий на поверхности кожи, тем сильнее эта защита.</a:t>
            </a:r>
            <a:endParaRPr lang="ru-RU" sz="1500" dirty="0">
              <a:solidFill>
                <a:srgbClr val="0A634D"/>
              </a:solidFill>
            </a:endParaRPr>
          </a:p>
          <a:p>
            <a:pPr fontAlgn="base"/>
            <a:r>
              <a:rPr lang="ru-RU" sz="1500" dirty="0" smtClean="0">
                <a:solidFill>
                  <a:srgbClr val="0A634D"/>
                </a:solidFill>
              </a:rPr>
              <a:t>Около 60% флоры кожи обусловлены генетикой, 20% — факторами окружающей среды и еще 20% зависят от того, что вы едите.</a:t>
            </a:r>
            <a:endParaRPr lang="ru-RU" sz="1500" dirty="0">
              <a:solidFill>
                <a:srgbClr val="0A634D"/>
              </a:solidFill>
            </a:endParaRPr>
          </a:p>
        </p:txBody>
      </p:sp>
      <p:graphicFrame>
        <p:nvGraphicFramePr>
          <p:cNvPr id="7" name="Диаграмма 6"/>
          <p:cNvGraphicFramePr/>
          <p:nvPr>
            <p:extLst>
              <p:ext uri="{D42A27DB-BD31-4B8C-83A1-F6EECF244321}">
                <p14:modId xmlns:p14="http://schemas.microsoft.com/office/powerpoint/2010/main" val="4234238770"/>
              </p:ext>
            </p:extLst>
          </p:nvPr>
        </p:nvGraphicFramePr>
        <p:xfrm>
          <a:off x="4758431" y="4460900"/>
          <a:ext cx="3202878" cy="1758229"/>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877870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3"/>
          <a:stretch>
            <a:fillRect/>
          </a:stretch>
        </p:blipFill>
        <p:spPr>
          <a:xfrm>
            <a:off x="5140171" y="1365351"/>
            <a:ext cx="2901948" cy="3810330"/>
          </a:xfrm>
          <a:prstGeom prst="rect">
            <a:avLst/>
          </a:prstGeom>
        </p:spPr>
      </p:pic>
      <p:sp>
        <p:nvSpPr>
          <p:cNvPr id="3" name="Объект 2"/>
          <p:cNvSpPr>
            <a:spLocks noGrp="1"/>
          </p:cNvSpPr>
          <p:nvPr>
            <p:ph idx="1"/>
          </p:nvPr>
        </p:nvSpPr>
        <p:spPr>
          <a:xfrm>
            <a:off x="644543" y="1432096"/>
            <a:ext cx="4509675" cy="5250979"/>
          </a:xfrm>
        </p:spPr>
        <p:txBody>
          <a:bodyPr>
            <a:noAutofit/>
          </a:bodyPr>
          <a:lstStyle/>
          <a:p>
            <a:pPr fontAlgn="base"/>
            <a:r>
              <a:rPr lang="ru-RU" sz="1500" dirty="0" smtClean="0">
                <a:solidFill>
                  <a:srgbClr val="0A634D"/>
                </a:solidFill>
              </a:rPr>
              <a:t>Подобно </a:t>
            </a:r>
            <a:r>
              <a:rPr lang="ru-RU" sz="1500" dirty="0">
                <a:solidFill>
                  <a:srgbClr val="0A634D"/>
                </a:solidFill>
              </a:rPr>
              <a:t>отпечаткам пальцев, </a:t>
            </a:r>
            <a:r>
              <a:rPr lang="ru-RU" sz="1500" dirty="0" err="1">
                <a:solidFill>
                  <a:srgbClr val="0A634D"/>
                </a:solidFill>
              </a:rPr>
              <a:t>микробиом</a:t>
            </a:r>
            <a:r>
              <a:rPr lang="ru-RU" sz="1500" dirty="0">
                <a:solidFill>
                  <a:srgbClr val="0A634D"/>
                </a:solidFill>
              </a:rPr>
              <a:t> индивидуален Формироваться он начинает с рождения.</a:t>
            </a:r>
          </a:p>
          <a:p>
            <a:pPr>
              <a:spcBef>
                <a:spcPts val="0"/>
              </a:spcBef>
              <a:spcAft>
                <a:spcPts val="0"/>
              </a:spcAft>
              <a:defRPr/>
            </a:pPr>
            <a:endParaRPr lang="ru-RU" sz="1500" dirty="0" smtClean="0">
              <a:solidFill>
                <a:srgbClr val="0A634D"/>
              </a:solidFill>
            </a:endParaRPr>
          </a:p>
          <a:p>
            <a:pPr>
              <a:spcBef>
                <a:spcPts val="0"/>
              </a:spcBef>
              <a:spcAft>
                <a:spcPts val="0"/>
              </a:spcAft>
              <a:defRPr/>
            </a:pPr>
            <a:endParaRPr lang="ru-RU" sz="1500" dirty="0">
              <a:solidFill>
                <a:srgbClr val="0A634D"/>
              </a:solidFill>
            </a:endParaRPr>
          </a:p>
          <a:p>
            <a:pPr>
              <a:spcBef>
                <a:spcPts val="0"/>
              </a:spcBef>
              <a:spcAft>
                <a:spcPts val="0"/>
              </a:spcAft>
              <a:defRPr/>
            </a:pPr>
            <a:r>
              <a:rPr lang="ru-RU" sz="1500" dirty="0" err="1" smtClean="0">
                <a:solidFill>
                  <a:srgbClr val="0A634D"/>
                </a:solidFill>
              </a:rPr>
              <a:t>Микробиому</a:t>
            </a:r>
            <a:r>
              <a:rPr lang="ru-RU" sz="1500" dirty="0" smtClean="0">
                <a:solidFill>
                  <a:srgbClr val="0A634D"/>
                </a:solidFill>
              </a:rPr>
              <a:t> </a:t>
            </a:r>
            <a:r>
              <a:rPr lang="ru-RU" sz="1500" dirty="0">
                <a:solidFill>
                  <a:srgbClr val="0A634D"/>
                </a:solidFill>
              </a:rPr>
              <a:t>вредит: </a:t>
            </a:r>
            <a:r>
              <a:rPr lang="ru-RU" sz="1500" dirty="0" err="1">
                <a:solidFill>
                  <a:srgbClr val="0A634D"/>
                </a:solidFill>
              </a:rPr>
              <a:t>гиперуход</a:t>
            </a:r>
            <a:r>
              <a:rPr lang="ru-RU" sz="1500" dirty="0">
                <a:solidFill>
                  <a:srgbClr val="0A634D"/>
                </a:solidFill>
              </a:rPr>
              <a:t> за кожей, злоупотребление </a:t>
            </a:r>
            <a:r>
              <a:rPr lang="ru-RU" sz="1500" dirty="0" err="1">
                <a:solidFill>
                  <a:srgbClr val="0A634D"/>
                </a:solidFill>
              </a:rPr>
              <a:t>пилингами</a:t>
            </a:r>
            <a:r>
              <a:rPr lang="ru-RU" sz="1500" dirty="0">
                <a:solidFill>
                  <a:srgbClr val="0A634D"/>
                </a:solidFill>
              </a:rPr>
              <a:t> и </a:t>
            </a:r>
            <a:r>
              <a:rPr lang="ru-RU" sz="1500" dirty="0" err="1">
                <a:solidFill>
                  <a:srgbClr val="0A634D"/>
                </a:solidFill>
              </a:rPr>
              <a:t>скрабами</a:t>
            </a:r>
            <a:r>
              <a:rPr lang="ru-RU" sz="1500" dirty="0">
                <a:solidFill>
                  <a:srgbClr val="0A634D"/>
                </a:solidFill>
              </a:rPr>
              <a:t>, частое использование антибактериальных средств. </a:t>
            </a:r>
            <a:endParaRPr lang="ru-RU" sz="1500" dirty="0" smtClean="0">
              <a:solidFill>
                <a:srgbClr val="0A634D"/>
              </a:solidFill>
            </a:endParaRPr>
          </a:p>
          <a:p>
            <a:pPr>
              <a:spcBef>
                <a:spcPts val="0"/>
              </a:spcBef>
              <a:spcAft>
                <a:spcPts val="0"/>
              </a:spcAft>
              <a:defRPr/>
            </a:pPr>
            <a:endParaRPr lang="ru-RU" sz="1500" dirty="0" smtClean="0">
              <a:solidFill>
                <a:srgbClr val="0A634D"/>
              </a:solidFill>
            </a:endParaRPr>
          </a:p>
          <a:p>
            <a:pPr>
              <a:spcBef>
                <a:spcPts val="0"/>
              </a:spcBef>
              <a:spcAft>
                <a:spcPts val="0"/>
              </a:spcAft>
              <a:defRPr/>
            </a:pPr>
            <a:endParaRPr lang="ru-RU" sz="1500" dirty="0">
              <a:solidFill>
                <a:srgbClr val="0A634D"/>
              </a:solidFill>
            </a:endParaRPr>
          </a:p>
          <a:p>
            <a:pPr>
              <a:spcBef>
                <a:spcPts val="0"/>
              </a:spcBef>
              <a:spcAft>
                <a:spcPts val="0"/>
              </a:spcAft>
              <a:defRPr/>
            </a:pPr>
            <a:r>
              <a:rPr lang="ru-RU" sz="1500" dirty="0" smtClean="0">
                <a:solidFill>
                  <a:srgbClr val="0A634D"/>
                </a:solidFill>
              </a:rPr>
              <a:t>Негативно </a:t>
            </a:r>
            <a:r>
              <a:rPr lang="ru-RU" sz="1500" dirty="0">
                <a:solidFill>
                  <a:srgbClr val="0A634D"/>
                </a:solidFill>
              </a:rPr>
              <a:t>могут повлиять — при постоянном использовании — различные формы </a:t>
            </a:r>
            <a:r>
              <a:rPr lang="ru-RU" sz="1500" dirty="0" err="1">
                <a:solidFill>
                  <a:srgbClr val="0A634D"/>
                </a:solidFill>
              </a:rPr>
              <a:t>ретинола</a:t>
            </a:r>
            <a:r>
              <a:rPr lang="ru-RU" sz="1500" dirty="0">
                <a:solidFill>
                  <a:srgbClr val="0A634D"/>
                </a:solidFill>
              </a:rPr>
              <a:t> и кислоты. </a:t>
            </a:r>
            <a:r>
              <a:rPr lang="ru-RU" sz="1500" i="1" u="sng" dirty="0">
                <a:solidFill>
                  <a:srgbClr val="0A634D"/>
                </a:solidFill>
              </a:rPr>
              <a:t>Их применение должно быть курсовым, а не постоянным</a:t>
            </a:r>
            <a:r>
              <a:rPr lang="ru-RU" sz="1500" u="sng" dirty="0">
                <a:solidFill>
                  <a:srgbClr val="0A634D"/>
                </a:solidFill>
              </a:rPr>
              <a:t>!</a:t>
            </a:r>
          </a:p>
          <a:p>
            <a:pPr>
              <a:spcBef>
                <a:spcPts val="1350"/>
              </a:spcBef>
              <a:spcAft>
                <a:spcPts val="0"/>
              </a:spcAft>
              <a:defRPr/>
            </a:pPr>
            <a:endParaRPr lang="ru-RU" sz="1500" b="1" dirty="0" smtClean="0">
              <a:solidFill>
                <a:srgbClr val="008388"/>
              </a:solidFill>
            </a:endParaRPr>
          </a:p>
          <a:p>
            <a:pPr fontAlgn="base"/>
            <a:endParaRPr lang="ru-RU" sz="1500" b="1" dirty="0">
              <a:solidFill>
                <a:srgbClr val="008388"/>
              </a:solidFill>
            </a:endParaRPr>
          </a:p>
          <a:p>
            <a:pPr fontAlgn="base"/>
            <a:endParaRPr lang="ru-RU" sz="1500" b="1" dirty="0">
              <a:solidFill>
                <a:srgbClr val="008388"/>
              </a:solidFill>
            </a:endParaRPr>
          </a:p>
          <a:p>
            <a:pPr fontAlgn="base"/>
            <a:endParaRPr lang="ru-RU" sz="1500" dirty="0">
              <a:solidFill>
                <a:srgbClr val="008388"/>
              </a:solidFill>
            </a:endParaRPr>
          </a:p>
        </p:txBody>
      </p:sp>
      <p:pic>
        <p:nvPicPr>
          <p:cNvPr id="2" name="Рисунок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86002" y="0"/>
            <a:ext cx="3157998" cy="6858000"/>
          </a:xfrm>
          <a:prstGeom prst="rect">
            <a:avLst/>
          </a:prstGeom>
        </p:spPr>
      </p:pic>
    </p:spTree>
    <p:extLst>
      <p:ext uri="{BB962C8B-B14F-4D97-AF65-F5344CB8AC3E}">
        <p14:creationId xmlns:p14="http://schemas.microsoft.com/office/powerpoint/2010/main" val="26294671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923459" y="1707304"/>
            <a:ext cx="3497621" cy="5250979"/>
          </a:xfrm>
        </p:spPr>
        <p:txBody>
          <a:bodyPr>
            <a:noAutofit/>
          </a:bodyPr>
          <a:lstStyle/>
          <a:p>
            <a:pPr>
              <a:spcBef>
                <a:spcPts val="1350"/>
              </a:spcBef>
              <a:spcAft>
                <a:spcPts val="0"/>
              </a:spcAft>
              <a:defRPr/>
            </a:pPr>
            <a:endParaRPr lang="ru-RU" sz="1500" b="1" dirty="0" smtClean="0">
              <a:solidFill>
                <a:srgbClr val="008388"/>
              </a:solidFill>
            </a:endParaRPr>
          </a:p>
          <a:p>
            <a:pPr>
              <a:spcBef>
                <a:spcPts val="1350"/>
              </a:spcBef>
              <a:spcAft>
                <a:spcPts val="0"/>
              </a:spcAft>
              <a:defRPr/>
            </a:pPr>
            <a:r>
              <a:rPr lang="ru-RU" sz="1500" b="1" dirty="0" smtClean="0">
                <a:solidFill>
                  <a:srgbClr val="0A634D"/>
                </a:solidFill>
              </a:rPr>
              <a:t>Косметический </a:t>
            </a:r>
            <a:r>
              <a:rPr lang="ru-RU" sz="1500" b="1" dirty="0">
                <a:solidFill>
                  <a:srgbClr val="0A634D"/>
                </a:solidFill>
              </a:rPr>
              <a:t>уход может повлиять на </a:t>
            </a:r>
            <a:r>
              <a:rPr lang="ru-RU" sz="1500" b="1" dirty="0" err="1">
                <a:solidFill>
                  <a:srgbClr val="0A634D"/>
                </a:solidFill>
              </a:rPr>
              <a:t>микробиом</a:t>
            </a:r>
            <a:r>
              <a:rPr lang="ru-RU" sz="1500" dirty="0">
                <a:solidFill>
                  <a:srgbClr val="0A634D"/>
                </a:solidFill>
              </a:rPr>
              <a:t> как в лучшую, так и в худшую сторону. Неправильный уход может нарушить </a:t>
            </a:r>
            <a:r>
              <a:rPr lang="ru-RU" sz="1500" dirty="0" err="1">
                <a:solidFill>
                  <a:srgbClr val="0A634D"/>
                </a:solidFill>
              </a:rPr>
              <a:t>микробиом</a:t>
            </a:r>
            <a:r>
              <a:rPr lang="ru-RU" sz="1500" dirty="0">
                <a:solidFill>
                  <a:srgbClr val="0A634D"/>
                </a:solidFill>
              </a:rPr>
              <a:t> и тем самым спровоцировать появление раздражений, повысить чувствительность, привести к сухости и покраснениям.</a:t>
            </a:r>
          </a:p>
          <a:p>
            <a:pPr fontAlgn="base"/>
            <a:endParaRPr lang="ru-RU" sz="1500" b="1" dirty="0">
              <a:solidFill>
                <a:srgbClr val="008388"/>
              </a:solidFill>
            </a:endParaRPr>
          </a:p>
          <a:p>
            <a:pPr fontAlgn="base"/>
            <a:endParaRPr lang="ru-RU" sz="1500" b="1" dirty="0">
              <a:solidFill>
                <a:srgbClr val="008388"/>
              </a:solidFill>
            </a:endParaRPr>
          </a:p>
          <a:p>
            <a:pPr fontAlgn="base"/>
            <a:endParaRPr lang="ru-RU" sz="1500" dirty="0">
              <a:solidFill>
                <a:srgbClr val="008388"/>
              </a:solidFill>
            </a:endParaRPr>
          </a:p>
        </p:txBody>
      </p:sp>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28961" y="1003177"/>
            <a:ext cx="3311861" cy="4962617"/>
          </a:xfrm>
          <a:prstGeom prst="rect">
            <a:avLst/>
          </a:prstGeom>
        </p:spPr>
      </p:pic>
      <p:pic>
        <p:nvPicPr>
          <p:cNvPr id="6" name="Рисунок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86002" y="0"/>
            <a:ext cx="3157998" cy="6858000"/>
          </a:xfrm>
          <a:prstGeom prst="rect">
            <a:avLst/>
          </a:prstGeom>
        </p:spPr>
      </p:pic>
    </p:spTree>
    <p:extLst>
      <p:ext uri="{BB962C8B-B14F-4D97-AF65-F5344CB8AC3E}">
        <p14:creationId xmlns:p14="http://schemas.microsoft.com/office/powerpoint/2010/main" val="34996419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4">
            <a:extLst>
              <a:ext uri="{FF2B5EF4-FFF2-40B4-BE49-F238E27FC236}">
                <a16:creationId xmlns:a16="http://schemas.microsoft.com/office/drawing/2014/main" id="{29A42EDE-214A-468D-96FB-DFBB662C4F8D}"/>
              </a:ext>
            </a:extLst>
          </p:cNvPr>
          <p:cNvSpPr>
            <a:spLocks noGrp="1"/>
          </p:cNvSpPr>
          <p:nvPr>
            <p:ph type="sldNum" sz="quarter" idx="12"/>
          </p:nvPr>
        </p:nvSpPr>
        <p:spPr/>
        <p:txBody>
          <a:bodyPr/>
          <a:lstStyle/>
          <a:p>
            <a:fld id="{EEAD9179-7A6B-4268-BEB2-F3B8EB06115B}" type="slidenum">
              <a:rPr lang="en-US" smtClean="0"/>
              <a:t>5</a:t>
            </a:fld>
            <a:endParaRPr lang="en-US" dirty="0"/>
          </a:p>
        </p:txBody>
      </p:sp>
      <p:sp>
        <p:nvSpPr>
          <p:cNvPr id="6" name="Текст 5">
            <a:extLst>
              <a:ext uri="{FF2B5EF4-FFF2-40B4-BE49-F238E27FC236}">
                <a16:creationId xmlns:a16="http://schemas.microsoft.com/office/drawing/2014/main" id="{4D6ED23A-E54D-49CB-B596-5D744114F8AF}"/>
              </a:ext>
            </a:extLst>
          </p:cNvPr>
          <p:cNvSpPr>
            <a:spLocks noGrp="1"/>
          </p:cNvSpPr>
          <p:nvPr>
            <p:ph type="body" sz="quarter" idx="14"/>
          </p:nvPr>
        </p:nvSpPr>
        <p:spPr>
          <a:xfrm>
            <a:off x="544530" y="648471"/>
            <a:ext cx="7119991" cy="3009130"/>
          </a:xfrm>
        </p:spPr>
        <p:txBody>
          <a:bodyPr/>
          <a:lstStyle/>
          <a:p>
            <a:pPr algn="l"/>
            <a:r>
              <a:rPr lang="ru-RU" sz="1500" b="0" i="0" dirty="0">
                <a:solidFill>
                  <a:srgbClr val="0A634D"/>
                </a:solidFill>
                <a:effectLst/>
              </a:rPr>
              <a:t>Одним из фундаментальных достижений медицины начала XXI в. стало выполнение международного проекта </a:t>
            </a:r>
            <a:r>
              <a:rPr lang="ru-RU" sz="1500" b="1" i="0" dirty="0">
                <a:solidFill>
                  <a:srgbClr val="0A634D"/>
                </a:solidFill>
                <a:effectLst/>
              </a:rPr>
              <a:t>«</a:t>
            </a:r>
            <a:r>
              <a:rPr lang="ru-RU" sz="1500" b="1" i="0" dirty="0" err="1">
                <a:solidFill>
                  <a:srgbClr val="0A634D"/>
                </a:solidFill>
                <a:effectLst/>
              </a:rPr>
              <a:t>Микробиом</a:t>
            </a:r>
            <a:r>
              <a:rPr lang="ru-RU" sz="1500" b="1" i="0" dirty="0">
                <a:solidFill>
                  <a:srgbClr val="0A634D"/>
                </a:solidFill>
                <a:effectLst/>
              </a:rPr>
              <a:t> человека» </a:t>
            </a:r>
            <a:r>
              <a:rPr lang="ru-RU" sz="1500" b="0" i="0" dirty="0">
                <a:solidFill>
                  <a:srgbClr val="0A634D"/>
                </a:solidFill>
                <a:effectLst/>
              </a:rPr>
              <a:t>(</a:t>
            </a:r>
            <a:r>
              <a:rPr lang="ru-RU" sz="1500" b="0" i="1" dirty="0">
                <a:solidFill>
                  <a:srgbClr val="0A634D"/>
                </a:solidFill>
                <a:effectLst/>
              </a:rPr>
              <a:t>‘</a:t>
            </a:r>
            <a:r>
              <a:rPr lang="ru-RU" sz="1500" b="0" i="0" dirty="0" err="1">
                <a:solidFill>
                  <a:srgbClr val="0A634D"/>
                </a:solidFill>
                <a:effectLst/>
              </a:rPr>
              <a:t>Human</a:t>
            </a:r>
            <a:r>
              <a:rPr lang="ru-RU" sz="1500" b="0" i="0" dirty="0">
                <a:solidFill>
                  <a:srgbClr val="0A634D"/>
                </a:solidFill>
                <a:effectLst/>
              </a:rPr>
              <a:t> </a:t>
            </a:r>
            <a:r>
              <a:rPr lang="ru-RU" sz="1500" b="0" i="0" dirty="0" err="1">
                <a:solidFill>
                  <a:srgbClr val="0A634D"/>
                </a:solidFill>
                <a:effectLst/>
              </a:rPr>
              <a:t>Microbiome</a:t>
            </a:r>
            <a:r>
              <a:rPr lang="ru-RU" sz="1500" b="0" i="0" dirty="0">
                <a:solidFill>
                  <a:srgbClr val="0A634D"/>
                </a:solidFill>
                <a:effectLst/>
              </a:rPr>
              <a:t> </a:t>
            </a:r>
            <a:r>
              <a:rPr lang="ru-RU" sz="1500" b="0" i="0" dirty="0" err="1">
                <a:solidFill>
                  <a:srgbClr val="0A634D"/>
                </a:solidFill>
                <a:effectLst/>
              </a:rPr>
              <a:t>Project</a:t>
            </a:r>
            <a:r>
              <a:rPr lang="ru-RU" sz="1500" b="0" i="1" dirty="0">
                <a:solidFill>
                  <a:srgbClr val="0A634D"/>
                </a:solidFill>
                <a:effectLst/>
              </a:rPr>
              <a:t>’</a:t>
            </a:r>
            <a:r>
              <a:rPr lang="ru-RU" sz="1500" b="0" i="0" dirty="0">
                <a:solidFill>
                  <a:srgbClr val="0A634D"/>
                </a:solidFill>
                <a:effectLst/>
              </a:rPr>
              <a:t>), конечная цель которого </a:t>
            </a:r>
            <a:r>
              <a:rPr lang="ru-RU" sz="1500" b="0" i="0" dirty="0" smtClean="0">
                <a:solidFill>
                  <a:srgbClr val="0A634D"/>
                </a:solidFill>
                <a:effectLst/>
              </a:rPr>
              <a:t>— улучшение </a:t>
            </a:r>
            <a:r>
              <a:rPr lang="ru-RU" sz="1500" b="0" i="0" dirty="0">
                <a:solidFill>
                  <a:srgbClr val="0A634D"/>
                </a:solidFill>
                <a:effectLst/>
              </a:rPr>
              <a:t>здоровья посредством мониторинга или манипулирования человеческим </a:t>
            </a:r>
            <a:r>
              <a:rPr lang="ru-RU" sz="1500" b="0" i="0" dirty="0" err="1">
                <a:solidFill>
                  <a:srgbClr val="0A634D"/>
                </a:solidFill>
                <a:effectLst/>
              </a:rPr>
              <a:t>микробиомом</a:t>
            </a:r>
            <a:r>
              <a:rPr lang="ru-RU" sz="1500" b="0" i="0" dirty="0">
                <a:solidFill>
                  <a:srgbClr val="0A634D"/>
                </a:solidFill>
                <a:effectLst/>
              </a:rPr>
              <a:t>.</a:t>
            </a:r>
          </a:p>
          <a:p>
            <a:pPr algn="l"/>
            <a:r>
              <a:rPr lang="ru-RU" sz="1500" b="0" i="0" dirty="0">
                <a:solidFill>
                  <a:srgbClr val="0A634D"/>
                </a:solidFill>
                <a:effectLst/>
              </a:rPr>
              <a:t>С позиций современной медицины </a:t>
            </a:r>
            <a:r>
              <a:rPr lang="ru-RU" sz="1500" b="0" i="0" dirty="0" err="1">
                <a:solidFill>
                  <a:srgbClr val="0A634D"/>
                </a:solidFill>
                <a:effectLst/>
              </a:rPr>
              <a:t>микробиом</a:t>
            </a:r>
            <a:r>
              <a:rPr lang="ru-RU" sz="1500" b="0" i="0" dirty="0">
                <a:solidFill>
                  <a:srgbClr val="0A634D"/>
                </a:solidFill>
                <a:effectLst/>
              </a:rPr>
              <a:t> сопоставим с резервуаром генов человека и их сосуществование является результатом совместной эволюции [1]. </a:t>
            </a:r>
          </a:p>
          <a:p>
            <a:pPr algn="l"/>
            <a:r>
              <a:rPr lang="ru-RU" sz="1500" b="0" i="0" dirty="0">
                <a:solidFill>
                  <a:srgbClr val="0A634D"/>
                </a:solidFill>
                <a:effectLst/>
              </a:rPr>
              <a:t>Формирование оси «микробиота – кишечник – мозг» начинается уже на этапе внутриутробного развития и представляет собой динамическую матрицу тканей и органов, которые взаимодействуют сложным разнонаправленным образом для поддержания гомеостаза. </a:t>
            </a:r>
          </a:p>
          <a:p>
            <a:pPr algn="l"/>
            <a:endParaRPr lang="ru-RU" sz="788" dirty="0">
              <a:solidFill>
                <a:srgbClr val="26ABA6"/>
              </a:solidFill>
            </a:endParaRPr>
          </a:p>
          <a:p>
            <a:pPr algn="l"/>
            <a:endParaRPr lang="ru-RU" sz="788" dirty="0">
              <a:solidFill>
                <a:srgbClr val="26ABA6"/>
              </a:solidFill>
            </a:endParaRPr>
          </a:p>
          <a:p>
            <a:endParaRPr lang="ru-RU" dirty="0">
              <a:solidFill>
                <a:srgbClr val="26ABA6"/>
              </a:solidFill>
            </a:endParaRPr>
          </a:p>
        </p:txBody>
      </p:sp>
      <p:pic>
        <p:nvPicPr>
          <p:cNvPr id="4" name="Рисунок 3"/>
          <p:cNvPicPr>
            <a:picLocks noChangeAspect="1"/>
          </p:cNvPicPr>
          <p:nvPr/>
        </p:nvPicPr>
        <p:blipFill rotWithShape="1">
          <a:blip r:embed="rId2"/>
          <a:srcRect l="47767" t="-100"/>
          <a:stretch/>
        </p:blipFill>
        <p:spPr>
          <a:xfrm>
            <a:off x="4387066" y="3770866"/>
            <a:ext cx="3935001" cy="3087134"/>
          </a:xfrm>
          <a:prstGeom prst="rect">
            <a:avLst/>
          </a:prstGeom>
        </p:spPr>
      </p:pic>
      <p:sp>
        <p:nvSpPr>
          <p:cNvPr id="2" name="Прямоугольник 1"/>
          <p:cNvSpPr/>
          <p:nvPr/>
        </p:nvSpPr>
        <p:spPr>
          <a:xfrm>
            <a:off x="436047" y="5890087"/>
            <a:ext cx="3735261" cy="707886"/>
          </a:xfrm>
          <a:prstGeom prst="rect">
            <a:avLst/>
          </a:prstGeom>
        </p:spPr>
        <p:txBody>
          <a:bodyPr wrap="square">
            <a:spAutoFit/>
          </a:bodyPr>
          <a:lstStyle/>
          <a:p>
            <a:r>
              <a:rPr lang="en-US" sz="800" dirty="0">
                <a:solidFill>
                  <a:srgbClr val="339B9F"/>
                </a:solidFill>
              </a:rPr>
              <a:t> </a:t>
            </a:r>
            <a:r>
              <a:rPr lang="ru-RU" sz="800" dirty="0">
                <a:solidFill>
                  <a:srgbClr val="0A634D"/>
                </a:solidFill>
              </a:rPr>
              <a:t>1.</a:t>
            </a:r>
            <a:r>
              <a:rPr lang="en-US" sz="800" dirty="0">
                <a:solidFill>
                  <a:srgbClr val="0A634D"/>
                </a:solidFill>
              </a:rPr>
              <a:t>Pang M., Yao Z., Chen C. et al. Human-microorganism mutualism theory: possible mechanisms for the delayed chronic wound healing process // Med. Hypotheses. 2020. Vol. 141. ID 109720. </a:t>
            </a:r>
            <a:r>
              <a:rPr lang="ru-RU" sz="800" dirty="0">
                <a:solidFill>
                  <a:srgbClr val="0A634D"/>
                </a:solidFill>
              </a:rPr>
              <a:t>2.</a:t>
            </a:r>
            <a:r>
              <a:rPr lang="en-US" sz="800" dirty="0">
                <a:solidFill>
                  <a:srgbClr val="0A634D"/>
                </a:solidFill>
              </a:rPr>
              <a:t> Rea K., </a:t>
            </a:r>
            <a:r>
              <a:rPr lang="en-US" sz="800" dirty="0" err="1">
                <a:solidFill>
                  <a:srgbClr val="0A634D"/>
                </a:solidFill>
              </a:rPr>
              <a:t>Dinan</a:t>
            </a:r>
            <a:r>
              <a:rPr lang="en-US" sz="800" dirty="0">
                <a:solidFill>
                  <a:srgbClr val="0A634D"/>
                </a:solidFill>
              </a:rPr>
              <a:t> T.G., </a:t>
            </a:r>
            <a:r>
              <a:rPr lang="en-US" sz="800" dirty="0" err="1">
                <a:solidFill>
                  <a:srgbClr val="0A634D"/>
                </a:solidFill>
              </a:rPr>
              <a:t>Cryan</a:t>
            </a:r>
            <a:r>
              <a:rPr lang="en-US" sz="800" dirty="0">
                <a:solidFill>
                  <a:srgbClr val="0A634D"/>
                </a:solidFill>
              </a:rPr>
              <a:t> J.F. The microbiome: a key regulator of stress and </a:t>
            </a:r>
            <a:r>
              <a:rPr lang="en-US" sz="800" dirty="0" err="1">
                <a:solidFill>
                  <a:srgbClr val="0A634D"/>
                </a:solidFill>
              </a:rPr>
              <a:t>neuroinflammation</a:t>
            </a:r>
            <a:r>
              <a:rPr lang="en-US" sz="800" dirty="0">
                <a:solidFill>
                  <a:srgbClr val="0A634D"/>
                </a:solidFill>
              </a:rPr>
              <a:t> // </a:t>
            </a:r>
            <a:r>
              <a:rPr lang="en-US" sz="800" dirty="0" err="1">
                <a:solidFill>
                  <a:srgbClr val="0A634D"/>
                </a:solidFill>
              </a:rPr>
              <a:t>Neurobiol</a:t>
            </a:r>
            <a:r>
              <a:rPr lang="en-US" sz="800" dirty="0">
                <a:solidFill>
                  <a:srgbClr val="0A634D"/>
                </a:solidFill>
              </a:rPr>
              <a:t>. Stress. 2016. № 4. P. 23–33.</a:t>
            </a:r>
            <a:endParaRPr lang="ru-RU" sz="800" dirty="0">
              <a:solidFill>
                <a:srgbClr val="0A634D"/>
              </a:solidFill>
            </a:endParaRPr>
          </a:p>
        </p:txBody>
      </p:sp>
      <p:sp>
        <p:nvSpPr>
          <p:cNvPr id="3" name="Прямоугольник 2"/>
          <p:cNvSpPr/>
          <p:nvPr/>
        </p:nvSpPr>
        <p:spPr>
          <a:xfrm>
            <a:off x="441184" y="3892818"/>
            <a:ext cx="3945882" cy="1708160"/>
          </a:xfrm>
          <a:prstGeom prst="rect">
            <a:avLst/>
          </a:prstGeom>
        </p:spPr>
        <p:txBody>
          <a:bodyPr wrap="square">
            <a:spAutoFit/>
          </a:bodyPr>
          <a:lstStyle/>
          <a:p>
            <a:r>
              <a:rPr lang="ru-RU" sz="1500" dirty="0">
                <a:solidFill>
                  <a:srgbClr val="0A634D"/>
                </a:solidFill>
              </a:rPr>
              <a:t>Изменение </a:t>
            </a:r>
            <a:r>
              <a:rPr lang="ru-RU" sz="1500" dirty="0" err="1">
                <a:solidFill>
                  <a:srgbClr val="0A634D"/>
                </a:solidFill>
              </a:rPr>
              <a:t>микробиоты</a:t>
            </a:r>
            <a:r>
              <a:rPr lang="ru-RU" sz="1500" dirty="0">
                <a:solidFill>
                  <a:srgbClr val="0A634D"/>
                </a:solidFill>
              </a:rPr>
              <a:t> может привести к широкому спектру физиологических и поведенческих эффектов, включая активацию гипоталамо-гипофизарно-надпочечниковой оси, влияние на активность </a:t>
            </a:r>
            <a:r>
              <a:rPr lang="ru-RU" sz="1500" dirty="0" err="1">
                <a:solidFill>
                  <a:srgbClr val="0A634D"/>
                </a:solidFill>
              </a:rPr>
              <a:t>нейромедиаторных</a:t>
            </a:r>
            <a:r>
              <a:rPr lang="ru-RU" sz="1500" dirty="0">
                <a:solidFill>
                  <a:srgbClr val="0A634D"/>
                </a:solidFill>
              </a:rPr>
              <a:t> систем и иммунной функции [2].</a:t>
            </a:r>
          </a:p>
        </p:txBody>
      </p:sp>
      <p:pic>
        <p:nvPicPr>
          <p:cNvPr id="7" name="Рисунок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86002" y="0"/>
            <a:ext cx="3157998" cy="6858000"/>
          </a:xfrm>
          <a:prstGeom prst="rect">
            <a:avLst/>
          </a:prstGeom>
        </p:spPr>
      </p:pic>
    </p:spTree>
    <p:extLst>
      <p:ext uri="{BB962C8B-B14F-4D97-AF65-F5344CB8AC3E}">
        <p14:creationId xmlns:p14="http://schemas.microsoft.com/office/powerpoint/2010/main" val="35335832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4">
            <a:extLst>
              <a:ext uri="{FF2B5EF4-FFF2-40B4-BE49-F238E27FC236}">
                <a16:creationId xmlns:a16="http://schemas.microsoft.com/office/drawing/2014/main" id="{E1F3F8E5-2F75-4288-8765-3A23DDA05D91}"/>
              </a:ext>
            </a:extLst>
          </p:cNvPr>
          <p:cNvSpPr>
            <a:spLocks noGrp="1"/>
          </p:cNvSpPr>
          <p:nvPr>
            <p:ph type="sldNum" sz="quarter" idx="12"/>
          </p:nvPr>
        </p:nvSpPr>
        <p:spPr/>
        <p:txBody>
          <a:bodyPr/>
          <a:lstStyle/>
          <a:p>
            <a:fld id="{EEAD9179-7A6B-4268-BEB2-F3B8EB06115B}" type="slidenum">
              <a:rPr lang="en-US" smtClean="0"/>
              <a:t>6</a:t>
            </a:fld>
            <a:endParaRPr lang="en-US" dirty="0"/>
          </a:p>
        </p:txBody>
      </p:sp>
      <p:sp>
        <p:nvSpPr>
          <p:cNvPr id="6" name="Текст 5">
            <a:extLst>
              <a:ext uri="{FF2B5EF4-FFF2-40B4-BE49-F238E27FC236}">
                <a16:creationId xmlns:a16="http://schemas.microsoft.com/office/drawing/2014/main" id="{743A5F40-0344-4246-9982-87F89A6908F1}"/>
              </a:ext>
            </a:extLst>
          </p:cNvPr>
          <p:cNvSpPr>
            <a:spLocks noGrp="1"/>
          </p:cNvSpPr>
          <p:nvPr>
            <p:ph type="body" sz="quarter" idx="14"/>
          </p:nvPr>
        </p:nvSpPr>
        <p:spPr>
          <a:xfrm>
            <a:off x="513104" y="365409"/>
            <a:ext cx="7397997" cy="3179175"/>
          </a:xfrm>
        </p:spPr>
        <p:txBody>
          <a:bodyPr/>
          <a:lstStyle/>
          <a:p>
            <a:pPr algn="l"/>
            <a:r>
              <a:rPr lang="ru-RU" sz="1500" b="0" i="0" dirty="0">
                <a:solidFill>
                  <a:srgbClr val="0A634D"/>
                </a:solidFill>
                <a:effectLst/>
              </a:rPr>
              <a:t>Микробное сообщество на поверхности кожи должно иметь идеальное состояние для эффективного регулирования иммунной толерантности, что позволяет избегать проникновения патогенов.</a:t>
            </a:r>
          </a:p>
          <a:p>
            <a:pPr algn="l"/>
            <a:r>
              <a:rPr lang="ru-RU" sz="1500" b="0" i="0" dirty="0">
                <a:solidFill>
                  <a:srgbClr val="0A634D"/>
                </a:solidFill>
                <a:effectLst/>
              </a:rPr>
              <a:t>Неспособность поддерживать гармоничные отношения между микробами и макроорганизмом становится причиной </a:t>
            </a:r>
            <a:r>
              <a:rPr lang="ru-RU" sz="1500" b="0" i="0" dirty="0" smtClean="0">
                <a:solidFill>
                  <a:srgbClr val="0A634D"/>
                </a:solidFill>
                <a:effectLst/>
              </a:rPr>
              <a:t>большинства </a:t>
            </a:r>
            <a:r>
              <a:rPr lang="ru-RU" sz="1500" b="0" i="0" dirty="0">
                <a:solidFill>
                  <a:srgbClr val="0A634D"/>
                </a:solidFill>
                <a:effectLst/>
              </a:rPr>
              <a:t>кожных заболеваний, включая хронические [2].</a:t>
            </a:r>
          </a:p>
          <a:p>
            <a:pPr algn="l"/>
            <a:r>
              <a:rPr lang="ru-RU" sz="1500" b="0" i="0" dirty="0">
                <a:solidFill>
                  <a:srgbClr val="0A634D"/>
                </a:solidFill>
                <a:effectLst/>
              </a:rPr>
              <a:t>Правильное развитие иммунных клеток на ранних стадиях онтогенеза имеет решающее значение для здоровья на протяжении всей жизни. </a:t>
            </a:r>
          </a:p>
          <a:p>
            <a:pPr algn="l"/>
            <a:r>
              <a:rPr lang="ru-RU" sz="1500" b="0" i="0" dirty="0">
                <a:solidFill>
                  <a:srgbClr val="0A634D"/>
                </a:solidFill>
                <a:effectLst/>
              </a:rPr>
              <a:t>Программируемое в процессе развития преимущественное поколение врожденных лимфоидных клеток (кожный </a:t>
            </a:r>
            <a:r>
              <a:rPr lang="ru-RU" sz="1500" b="0" i="0" dirty="0" err="1">
                <a:solidFill>
                  <a:srgbClr val="0A634D"/>
                </a:solidFill>
                <a:effectLst/>
              </a:rPr>
              <a:t>лимфоцитарный</a:t>
            </a:r>
            <a:r>
              <a:rPr lang="ru-RU" sz="1500" b="0" i="0" dirty="0">
                <a:solidFill>
                  <a:srgbClr val="0A634D"/>
                </a:solidFill>
                <a:effectLst/>
              </a:rPr>
              <a:t> антиген ILC1s) на перинатальных стадиях помогает регулировать раннюю колонизацию микробиоты кожи [3]. </a:t>
            </a:r>
          </a:p>
          <a:p>
            <a:pPr algn="l"/>
            <a:endParaRPr lang="ru-RU" sz="1500" b="0" i="0" dirty="0">
              <a:solidFill>
                <a:srgbClr val="339B9F"/>
              </a:solidFill>
              <a:effectLst/>
            </a:endParaRPr>
          </a:p>
          <a:p>
            <a:endParaRPr lang="ru-RU" sz="1500" dirty="0">
              <a:solidFill>
                <a:srgbClr val="339B9F"/>
              </a:solidFill>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1184" y="3888050"/>
            <a:ext cx="1819922" cy="2729883"/>
          </a:xfrm>
          <a:prstGeom prst="rect">
            <a:avLst/>
          </a:prstGeom>
        </p:spPr>
      </p:pic>
      <p:sp>
        <p:nvSpPr>
          <p:cNvPr id="2" name="Прямоугольник 1"/>
          <p:cNvSpPr/>
          <p:nvPr/>
        </p:nvSpPr>
        <p:spPr>
          <a:xfrm>
            <a:off x="2270589" y="5771826"/>
            <a:ext cx="4572000" cy="900246"/>
          </a:xfrm>
          <a:prstGeom prst="rect">
            <a:avLst/>
          </a:prstGeom>
        </p:spPr>
        <p:txBody>
          <a:bodyPr>
            <a:spAutoFit/>
          </a:bodyPr>
          <a:lstStyle/>
          <a:p>
            <a:r>
              <a:rPr lang="en-US" sz="750" dirty="0">
                <a:solidFill>
                  <a:srgbClr val="0A634D"/>
                </a:solidFill>
              </a:rPr>
              <a:t>  </a:t>
            </a:r>
            <a:r>
              <a:rPr lang="ru-RU" sz="750" dirty="0">
                <a:solidFill>
                  <a:srgbClr val="0A634D"/>
                </a:solidFill>
              </a:rPr>
              <a:t>2.</a:t>
            </a:r>
            <a:r>
              <a:rPr lang="en-US" sz="750" dirty="0">
                <a:solidFill>
                  <a:srgbClr val="0A634D"/>
                </a:solidFill>
              </a:rPr>
              <a:t>Rea K., </a:t>
            </a:r>
            <a:r>
              <a:rPr lang="en-US" sz="750" dirty="0" err="1">
                <a:solidFill>
                  <a:srgbClr val="0A634D"/>
                </a:solidFill>
              </a:rPr>
              <a:t>Dinan</a:t>
            </a:r>
            <a:r>
              <a:rPr lang="en-US" sz="750" dirty="0">
                <a:solidFill>
                  <a:srgbClr val="0A634D"/>
                </a:solidFill>
              </a:rPr>
              <a:t> T.G., </a:t>
            </a:r>
            <a:r>
              <a:rPr lang="en-US" sz="750" dirty="0" err="1">
                <a:solidFill>
                  <a:srgbClr val="0A634D"/>
                </a:solidFill>
              </a:rPr>
              <a:t>Cryan</a:t>
            </a:r>
            <a:r>
              <a:rPr lang="en-US" sz="750" dirty="0">
                <a:solidFill>
                  <a:srgbClr val="0A634D"/>
                </a:solidFill>
              </a:rPr>
              <a:t> J.F. The microbiome: a key regulator of stress and </a:t>
            </a:r>
            <a:r>
              <a:rPr lang="en-US" sz="750" dirty="0" err="1">
                <a:solidFill>
                  <a:srgbClr val="0A634D"/>
                </a:solidFill>
              </a:rPr>
              <a:t>neuroinflammation</a:t>
            </a:r>
            <a:r>
              <a:rPr lang="en-US" sz="750" dirty="0">
                <a:solidFill>
                  <a:srgbClr val="0A634D"/>
                </a:solidFill>
              </a:rPr>
              <a:t> // </a:t>
            </a:r>
            <a:r>
              <a:rPr lang="en-US" sz="750" dirty="0" err="1">
                <a:solidFill>
                  <a:srgbClr val="0A634D"/>
                </a:solidFill>
              </a:rPr>
              <a:t>Neurobiol</a:t>
            </a:r>
            <a:r>
              <a:rPr lang="en-US" sz="750" dirty="0">
                <a:solidFill>
                  <a:srgbClr val="0A634D"/>
                </a:solidFill>
              </a:rPr>
              <a:t>. Stress. 2016. № 4. P. 23–33.</a:t>
            </a:r>
            <a:endParaRPr lang="ru-RU" sz="750" dirty="0">
              <a:solidFill>
                <a:srgbClr val="0A634D"/>
              </a:solidFill>
            </a:endParaRPr>
          </a:p>
          <a:p>
            <a:r>
              <a:rPr lang="ru-RU" sz="750" dirty="0">
                <a:solidFill>
                  <a:srgbClr val="0A634D"/>
                </a:solidFill>
              </a:rPr>
              <a:t>3.</a:t>
            </a:r>
            <a:r>
              <a:rPr lang="en-US" sz="750" dirty="0">
                <a:solidFill>
                  <a:srgbClr val="0A634D"/>
                </a:solidFill>
              </a:rPr>
              <a:t>Yang J., </a:t>
            </a:r>
            <a:r>
              <a:rPr lang="en-US" sz="750" dirty="0" err="1">
                <a:solidFill>
                  <a:srgbClr val="0A634D"/>
                </a:solidFill>
              </a:rPr>
              <a:t>Restori</a:t>
            </a:r>
            <a:r>
              <a:rPr lang="en-US" sz="750" dirty="0">
                <a:solidFill>
                  <a:srgbClr val="0A634D"/>
                </a:solidFill>
              </a:rPr>
              <a:t> K.H., Xu M. et al. Preferential perinatal development of skin-homing NK1.1+ Innate lymphoid cells for regulation of cutaneous microbiota colonization // </a:t>
            </a:r>
            <a:r>
              <a:rPr lang="en-US" sz="750" dirty="0" err="1">
                <a:solidFill>
                  <a:srgbClr val="0A634D"/>
                </a:solidFill>
              </a:rPr>
              <a:t>iScience</a:t>
            </a:r>
            <a:r>
              <a:rPr lang="en-US" sz="750" dirty="0">
                <a:solidFill>
                  <a:srgbClr val="0A634D"/>
                </a:solidFill>
              </a:rPr>
              <a:t>. 2020. Vol. 23. № 4. P. 101014.</a:t>
            </a:r>
            <a:endParaRPr lang="ru-RU" sz="750" dirty="0">
              <a:solidFill>
                <a:srgbClr val="0A634D"/>
              </a:solidFill>
            </a:endParaRPr>
          </a:p>
          <a:p>
            <a:r>
              <a:rPr lang="ru-RU" sz="750" dirty="0">
                <a:solidFill>
                  <a:srgbClr val="0A634D"/>
                </a:solidFill>
              </a:rPr>
              <a:t>4.</a:t>
            </a:r>
            <a:r>
              <a:rPr lang="en-US" sz="750" dirty="0">
                <a:solidFill>
                  <a:srgbClr val="0A634D"/>
                </a:solidFill>
              </a:rPr>
              <a:t> Matos T.R., </a:t>
            </a:r>
            <a:r>
              <a:rPr lang="en-US" sz="750" dirty="0" err="1">
                <a:solidFill>
                  <a:srgbClr val="0A634D"/>
                </a:solidFill>
              </a:rPr>
              <a:t>Rie</a:t>
            </a:r>
            <a:r>
              <a:rPr lang="en-US" sz="750" dirty="0">
                <a:solidFill>
                  <a:srgbClr val="0A634D"/>
                </a:solidFill>
              </a:rPr>
              <a:t> M.A. Discovery of skin lymphocytes was a game changer in experimental dermatology // Exp. </a:t>
            </a:r>
            <a:r>
              <a:rPr lang="en-US" sz="750" dirty="0" err="1">
                <a:solidFill>
                  <a:srgbClr val="0A634D"/>
                </a:solidFill>
              </a:rPr>
              <a:t>Dermatol</a:t>
            </a:r>
            <a:r>
              <a:rPr lang="en-US" sz="750" dirty="0">
                <a:solidFill>
                  <a:srgbClr val="0A634D"/>
                </a:solidFill>
              </a:rPr>
              <a:t>. 2017. Vol. 26. № 8. P. 683–684.</a:t>
            </a:r>
            <a:endParaRPr lang="ru-RU" sz="750" dirty="0">
              <a:solidFill>
                <a:srgbClr val="0A634D"/>
              </a:solidFill>
            </a:endParaRPr>
          </a:p>
        </p:txBody>
      </p:sp>
      <p:sp>
        <p:nvSpPr>
          <p:cNvPr id="3" name="Прямоугольник 2"/>
          <p:cNvSpPr/>
          <p:nvPr/>
        </p:nvSpPr>
        <p:spPr>
          <a:xfrm>
            <a:off x="2270589" y="3832834"/>
            <a:ext cx="5383658" cy="1938992"/>
          </a:xfrm>
          <a:prstGeom prst="rect">
            <a:avLst/>
          </a:prstGeom>
        </p:spPr>
        <p:txBody>
          <a:bodyPr wrap="square">
            <a:spAutoFit/>
          </a:bodyPr>
          <a:lstStyle/>
          <a:p>
            <a:r>
              <a:rPr lang="ru-RU" sz="1500" dirty="0">
                <a:solidFill>
                  <a:srgbClr val="0A634D"/>
                </a:solidFill>
              </a:rPr>
              <a:t>Именно функционирование </a:t>
            </a:r>
            <a:r>
              <a:rPr lang="ru-RU" sz="1500" dirty="0" err="1">
                <a:solidFill>
                  <a:srgbClr val="0A634D"/>
                </a:solidFill>
              </a:rPr>
              <a:t>тканеспецифических</a:t>
            </a:r>
            <a:r>
              <a:rPr lang="ru-RU" sz="1500" dirty="0">
                <a:solidFill>
                  <a:srgbClr val="0A634D"/>
                </a:solidFill>
              </a:rPr>
              <a:t> иммунных клеток на неонатальных стадиях необходимо для установления местного тканевого иммунного гомеостаза. </a:t>
            </a:r>
          </a:p>
          <a:p>
            <a:r>
              <a:rPr lang="ru-RU" sz="1500" dirty="0">
                <a:solidFill>
                  <a:srgbClr val="0A634D"/>
                </a:solidFill>
              </a:rPr>
              <a:t>В эксперименте у новорожденных мышей показано, что в коже NK1</a:t>
            </a:r>
            <a:r>
              <a:rPr lang="ru-RU" sz="1500" baseline="30000" dirty="0">
                <a:solidFill>
                  <a:srgbClr val="0A634D"/>
                </a:solidFill>
              </a:rPr>
              <a:t>+</a:t>
            </a:r>
            <a:r>
              <a:rPr lang="ru-RU" sz="1500" dirty="0">
                <a:solidFill>
                  <a:srgbClr val="0A634D"/>
                </a:solidFill>
              </a:rPr>
              <a:t> ILC1s регулируют правильную колонизацию </a:t>
            </a:r>
            <a:r>
              <a:rPr lang="ru-RU" sz="1500" dirty="0" err="1">
                <a:solidFill>
                  <a:srgbClr val="0A634D"/>
                </a:solidFill>
              </a:rPr>
              <a:t>микробиоты</a:t>
            </a:r>
            <a:r>
              <a:rPr lang="ru-RU" sz="1500" dirty="0">
                <a:solidFill>
                  <a:srgbClr val="0A634D"/>
                </a:solidFill>
              </a:rPr>
              <a:t> и контролируют условно патогенный возбудитель </a:t>
            </a:r>
            <a:r>
              <a:rPr lang="ru-RU" sz="1500" i="1" dirty="0" err="1">
                <a:solidFill>
                  <a:srgbClr val="0A634D"/>
                </a:solidFill>
              </a:rPr>
              <a:t>Pseudomonas</a:t>
            </a:r>
            <a:r>
              <a:rPr lang="ru-RU" sz="1500" i="1" dirty="0">
                <a:solidFill>
                  <a:srgbClr val="0A634D"/>
                </a:solidFill>
              </a:rPr>
              <a:t> </a:t>
            </a:r>
            <a:r>
              <a:rPr lang="ru-RU" sz="1500" i="1" dirty="0" err="1">
                <a:solidFill>
                  <a:srgbClr val="0A634D"/>
                </a:solidFill>
              </a:rPr>
              <a:t>aeruginosa</a:t>
            </a:r>
            <a:r>
              <a:rPr lang="ru-RU" sz="1500" dirty="0">
                <a:solidFill>
                  <a:srgbClr val="0A634D"/>
                </a:solidFill>
              </a:rPr>
              <a:t> [4].</a:t>
            </a:r>
          </a:p>
        </p:txBody>
      </p:sp>
    </p:spTree>
    <p:extLst>
      <p:ext uri="{BB962C8B-B14F-4D97-AF65-F5344CB8AC3E}">
        <p14:creationId xmlns:p14="http://schemas.microsoft.com/office/powerpoint/2010/main" val="8120934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4">
            <a:extLst>
              <a:ext uri="{FF2B5EF4-FFF2-40B4-BE49-F238E27FC236}">
                <a16:creationId xmlns:a16="http://schemas.microsoft.com/office/drawing/2014/main" id="{3E5D27DE-ED0C-4E52-9F25-5E2AE50CFE22}"/>
              </a:ext>
            </a:extLst>
          </p:cNvPr>
          <p:cNvSpPr>
            <a:spLocks noGrp="1"/>
          </p:cNvSpPr>
          <p:nvPr>
            <p:ph type="sldNum" sz="quarter" idx="12"/>
          </p:nvPr>
        </p:nvSpPr>
        <p:spPr/>
        <p:txBody>
          <a:bodyPr/>
          <a:lstStyle/>
          <a:p>
            <a:fld id="{EEAD9179-7A6B-4268-BEB2-F3B8EB06115B}" type="slidenum">
              <a:rPr lang="en-US" smtClean="0"/>
              <a:t>7</a:t>
            </a:fld>
            <a:endParaRPr lang="en-US" dirty="0"/>
          </a:p>
        </p:txBody>
      </p:sp>
      <p:sp>
        <p:nvSpPr>
          <p:cNvPr id="6" name="Текст 5">
            <a:extLst>
              <a:ext uri="{FF2B5EF4-FFF2-40B4-BE49-F238E27FC236}">
                <a16:creationId xmlns:a16="http://schemas.microsoft.com/office/drawing/2014/main" id="{C968D394-4ACE-4114-BD5F-D54914909BF7}"/>
              </a:ext>
            </a:extLst>
          </p:cNvPr>
          <p:cNvSpPr>
            <a:spLocks noGrp="1"/>
          </p:cNvSpPr>
          <p:nvPr>
            <p:ph type="body" sz="quarter" idx="14"/>
          </p:nvPr>
        </p:nvSpPr>
        <p:spPr>
          <a:xfrm>
            <a:off x="441185" y="449799"/>
            <a:ext cx="6874015" cy="2532015"/>
          </a:xfrm>
        </p:spPr>
        <p:txBody>
          <a:bodyPr/>
          <a:lstStyle/>
          <a:p>
            <a:pPr algn="l"/>
            <a:r>
              <a:rPr lang="ru-RU" sz="1500" b="0" i="0" dirty="0">
                <a:solidFill>
                  <a:srgbClr val="0A634D"/>
                </a:solidFill>
                <a:effectLst/>
              </a:rPr>
              <a:t>В последние годы получены данные о влиянии микробного сообщества на функцию адаптивной и врожденной иммунной системы у пациентов с атопическим дерматитом (</a:t>
            </a:r>
            <a:r>
              <a:rPr lang="ru-RU" sz="1500" b="0" i="0" dirty="0" err="1">
                <a:solidFill>
                  <a:srgbClr val="0A634D"/>
                </a:solidFill>
                <a:effectLst/>
              </a:rPr>
              <a:t>АтД</a:t>
            </a:r>
            <a:r>
              <a:rPr lang="ru-RU" sz="1500" b="0" i="0" dirty="0">
                <a:solidFill>
                  <a:srgbClr val="0A634D"/>
                </a:solidFill>
                <a:effectLst/>
              </a:rPr>
              <a:t>), псориазом, акне, себорейным дерматитом и другими заболеваниями кожи [5–9]. </a:t>
            </a:r>
          </a:p>
          <a:p>
            <a:pPr algn="l"/>
            <a:r>
              <a:rPr lang="ru-RU" sz="1500" b="0" i="0" dirty="0">
                <a:solidFill>
                  <a:srgbClr val="0A634D"/>
                </a:solidFill>
                <a:effectLst/>
              </a:rPr>
              <a:t>В частности, установлено, что штаммы с антимикробной активностью часто встречаются у лиц без </a:t>
            </a:r>
            <a:r>
              <a:rPr lang="ru-RU" sz="1500" b="0" i="0" dirty="0" err="1">
                <a:solidFill>
                  <a:srgbClr val="0A634D"/>
                </a:solidFill>
                <a:effectLst/>
              </a:rPr>
              <a:t>АтД</a:t>
            </a:r>
            <a:r>
              <a:rPr lang="ru-RU" sz="1500" b="0" i="0" dirty="0">
                <a:solidFill>
                  <a:srgbClr val="0A634D"/>
                </a:solidFill>
                <a:effectLst/>
              </a:rPr>
              <a:t>, ранее неизвестные антимикробные пептиды, продуцируемые некоторыми видами </a:t>
            </a:r>
            <a:r>
              <a:rPr lang="ru-RU" sz="1500" b="0" i="0" dirty="0" err="1">
                <a:solidFill>
                  <a:srgbClr val="0A634D"/>
                </a:solidFill>
                <a:effectLst/>
              </a:rPr>
              <a:t>CoNS</a:t>
            </a:r>
            <a:r>
              <a:rPr lang="ru-RU" sz="1500" b="0" i="0" dirty="0">
                <a:solidFill>
                  <a:srgbClr val="0A634D"/>
                </a:solidFill>
                <a:effectLst/>
              </a:rPr>
              <a:t>, включая </a:t>
            </a:r>
            <a:r>
              <a:rPr lang="ru-RU" sz="1500" b="0" i="1" dirty="0">
                <a:solidFill>
                  <a:srgbClr val="0A634D"/>
                </a:solidFill>
                <a:effectLst/>
              </a:rPr>
              <a:t>S. </a:t>
            </a:r>
            <a:r>
              <a:rPr lang="ru-RU" sz="1500" b="0" i="1" dirty="0" err="1">
                <a:solidFill>
                  <a:srgbClr val="0A634D"/>
                </a:solidFill>
                <a:effectLst/>
              </a:rPr>
              <a:t>epidermidis</a:t>
            </a:r>
            <a:r>
              <a:rPr lang="ru-RU" sz="1500" b="0" i="0" dirty="0">
                <a:solidFill>
                  <a:srgbClr val="0A634D"/>
                </a:solidFill>
                <a:effectLst/>
              </a:rPr>
              <a:t> и </a:t>
            </a:r>
            <a:r>
              <a:rPr lang="ru-RU" sz="1500" b="0" i="1" dirty="0">
                <a:solidFill>
                  <a:srgbClr val="0A634D"/>
                </a:solidFill>
                <a:effectLst/>
              </a:rPr>
              <a:t>S. </a:t>
            </a:r>
            <a:r>
              <a:rPr lang="ru-RU" sz="1500" b="0" i="1" dirty="0" err="1">
                <a:solidFill>
                  <a:srgbClr val="0A634D"/>
                </a:solidFill>
                <a:effectLst/>
              </a:rPr>
              <a:t>hominis</a:t>
            </a:r>
            <a:r>
              <a:rPr lang="ru-RU" sz="1500" b="0" i="0" dirty="0">
                <a:solidFill>
                  <a:srgbClr val="0A634D"/>
                </a:solidFill>
                <a:effectLst/>
              </a:rPr>
              <a:t>, являются </a:t>
            </a:r>
            <a:r>
              <a:rPr lang="ru-RU" sz="1500" b="0" i="0" dirty="0" err="1">
                <a:solidFill>
                  <a:srgbClr val="0A634D"/>
                </a:solidFill>
                <a:effectLst/>
              </a:rPr>
              <a:t>штаммоспецифичными</a:t>
            </a:r>
            <a:r>
              <a:rPr lang="ru-RU" sz="1500" b="0" i="0" dirty="0">
                <a:solidFill>
                  <a:srgbClr val="0A634D"/>
                </a:solidFill>
                <a:effectLst/>
              </a:rPr>
              <a:t>, высокоэффективными, избирательно подавляют рост </a:t>
            </a:r>
            <a:r>
              <a:rPr lang="ru-RU" sz="1500" b="0" i="1" dirty="0">
                <a:solidFill>
                  <a:srgbClr val="0A634D"/>
                </a:solidFill>
                <a:effectLst/>
              </a:rPr>
              <a:t>S. </a:t>
            </a:r>
            <a:r>
              <a:rPr lang="ru-RU" sz="1500" b="0" i="1" dirty="0" err="1">
                <a:solidFill>
                  <a:srgbClr val="0A634D"/>
                </a:solidFill>
                <a:effectLst/>
              </a:rPr>
              <a:t>aureus</a:t>
            </a:r>
            <a:r>
              <a:rPr lang="ru-RU" sz="1500" b="0" i="0" dirty="0">
                <a:solidFill>
                  <a:srgbClr val="0A634D"/>
                </a:solidFill>
                <a:effectLst/>
              </a:rPr>
              <a:t> и выступают в синергизме с человеческим антимикробным пептидом LL-37 [9, 10</a:t>
            </a:r>
            <a:r>
              <a:rPr lang="ru-RU" sz="1500" b="0" i="0" dirty="0" smtClean="0">
                <a:solidFill>
                  <a:srgbClr val="0A634D"/>
                </a:solidFill>
                <a:effectLst/>
              </a:rPr>
              <a:t>].</a:t>
            </a:r>
            <a:r>
              <a:rPr lang="en-US" sz="1500" dirty="0" smtClean="0">
                <a:solidFill>
                  <a:srgbClr val="0A634D"/>
                </a:solidFill>
              </a:rPr>
              <a:t> </a:t>
            </a:r>
            <a:endParaRPr lang="ru-RU" sz="1500" dirty="0">
              <a:solidFill>
                <a:srgbClr val="0A634D"/>
              </a:solidFill>
            </a:endParaRPr>
          </a:p>
          <a:p>
            <a:endParaRPr lang="ru-RU" sz="1500" dirty="0"/>
          </a:p>
        </p:txBody>
      </p:sp>
      <p:pic>
        <p:nvPicPr>
          <p:cNvPr id="4" name="Рисунок 3"/>
          <p:cNvPicPr>
            <a:picLocks noChangeAspect="1"/>
          </p:cNvPicPr>
          <p:nvPr/>
        </p:nvPicPr>
        <p:blipFill rotWithShape="1">
          <a:blip r:embed="rId2"/>
          <a:srcRect l="6652" t="12341" r="5419"/>
          <a:stretch/>
        </p:blipFill>
        <p:spPr>
          <a:xfrm>
            <a:off x="441185" y="3241718"/>
            <a:ext cx="2281468" cy="3411693"/>
          </a:xfrm>
          <a:prstGeom prst="rect">
            <a:avLst/>
          </a:prstGeom>
        </p:spPr>
      </p:pic>
      <p:sp>
        <p:nvSpPr>
          <p:cNvPr id="2" name="Прямоугольник 1"/>
          <p:cNvSpPr/>
          <p:nvPr/>
        </p:nvSpPr>
        <p:spPr>
          <a:xfrm>
            <a:off x="2845337" y="4483586"/>
            <a:ext cx="4572000" cy="2177519"/>
          </a:xfrm>
          <a:prstGeom prst="rect">
            <a:avLst/>
          </a:prstGeom>
        </p:spPr>
        <p:txBody>
          <a:bodyPr>
            <a:spAutoFit/>
          </a:bodyPr>
          <a:lstStyle/>
          <a:p>
            <a:r>
              <a:rPr lang="ru-RU" sz="800" dirty="0">
                <a:solidFill>
                  <a:srgbClr val="0A634D"/>
                </a:solidFill>
              </a:rPr>
              <a:t>5.</a:t>
            </a:r>
            <a:r>
              <a:rPr lang="en-US" sz="800" dirty="0">
                <a:solidFill>
                  <a:srgbClr val="0A634D"/>
                </a:solidFill>
              </a:rPr>
              <a:t>Ellis </a:t>
            </a:r>
            <a:r>
              <a:rPr lang="en-US" sz="800" dirty="0" err="1">
                <a:solidFill>
                  <a:srgbClr val="0A634D"/>
                </a:solidFill>
              </a:rPr>
              <a:t>S.R.</a:t>
            </a:r>
            <a:r>
              <a:rPr lang="en-US" sz="750" dirty="0" err="1" smtClean="0">
                <a:solidFill>
                  <a:srgbClr val="0A634D"/>
                </a:solidFill>
                <a:latin typeface="roboto"/>
              </a:rPr>
              <a:t>Nguyen</a:t>
            </a:r>
            <a:r>
              <a:rPr lang="en-US" sz="750" dirty="0" smtClean="0">
                <a:solidFill>
                  <a:srgbClr val="0A634D"/>
                </a:solidFill>
                <a:latin typeface="roboto"/>
              </a:rPr>
              <a:t> </a:t>
            </a:r>
            <a:r>
              <a:rPr lang="en-US" sz="750" dirty="0">
                <a:solidFill>
                  <a:srgbClr val="0A634D"/>
                </a:solidFill>
                <a:latin typeface="roboto"/>
              </a:rPr>
              <a:t>M., Vaughn A.R. et al. The skin and gut microbiome and its role in common dermatologic conditions // Microorganisms. 2019. Vol. 7. № 11. P. 550.</a:t>
            </a:r>
            <a:endParaRPr lang="ru-RU" sz="750" dirty="0">
              <a:solidFill>
                <a:srgbClr val="0A634D"/>
              </a:solidFill>
              <a:latin typeface="roboto"/>
            </a:endParaRPr>
          </a:p>
          <a:p>
            <a:r>
              <a:rPr lang="en-US" sz="750" dirty="0">
                <a:solidFill>
                  <a:srgbClr val="0A634D"/>
                </a:solidFill>
                <a:latin typeface="roboto"/>
              </a:rPr>
              <a:t>6. Ali S., </a:t>
            </a:r>
            <a:r>
              <a:rPr lang="en-US" sz="750" dirty="0" err="1">
                <a:solidFill>
                  <a:srgbClr val="0A634D"/>
                </a:solidFill>
                <a:latin typeface="roboto"/>
              </a:rPr>
              <a:t>Yosipovitch</a:t>
            </a:r>
            <a:r>
              <a:rPr lang="en-US" sz="750" dirty="0">
                <a:solidFill>
                  <a:srgbClr val="0A634D"/>
                </a:solidFill>
                <a:latin typeface="roboto"/>
              </a:rPr>
              <a:t> G. Skin pH: from basic science to basic skin care // </a:t>
            </a:r>
            <a:r>
              <a:rPr lang="en-US" sz="750" dirty="0" err="1">
                <a:solidFill>
                  <a:srgbClr val="0A634D"/>
                </a:solidFill>
                <a:latin typeface="roboto"/>
              </a:rPr>
              <a:t>Acta</a:t>
            </a:r>
            <a:r>
              <a:rPr lang="en-US" sz="750" dirty="0">
                <a:solidFill>
                  <a:srgbClr val="0A634D"/>
                </a:solidFill>
                <a:latin typeface="roboto"/>
              </a:rPr>
              <a:t> </a:t>
            </a:r>
            <a:r>
              <a:rPr lang="en-US" sz="750" dirty="0" err="1">
                <a:solidFill>
                  <a:srgbClr val="0A634D"/>
                </a:solidFill>
                <a:latin typeface="roboto"/>
              </a:rPr>
              <a:t>Derm</a:t>
            </a:r>
            <a:r>
              <a:rPr lang="en-US" sz="750" dirty="0">
                <a:solidFill>
                  <a:srgbClr val="0A634D"/>
                </a:solidFill>
                <a:latin typeface="roboto"/>
              </a:rPr>
              <a:t>. </a:t>
            </a:r>
            <a:r>
              <a:rPr lang="en-US" sz="750" dirty="0" err="1">
                <a:solidFill>
                  <a:srgbClr val="0A634D"/>
                </a:solidFill>
                <a:latin typeface="roboto"/>
              </a:rPr>
              <a:t>Venerol</a:t>
            </a:r>
            <a:r>
              <a:rPr lang="en-US" sz="750" dirty="0">
                <a:solidFill>
                  <a:srgbClr val="0A634D"/>
                </a:solidFill>
                <a:latin typeface="roboto"/>
              </a:rPr>
              <a:t>. 2013. Vol. 93. № 3. P. 261–267.</a:t>
            </a:r>
          </a:p>
          <a:p>
            <a:r>
              <a:rPr lang="en-US" sz="750" dirty="0">
                <a:solidFill>
                  <a:srgbClr val="0A634D"/>
                </a:solidFill>
                <a:latin typeface="roboto"/>
              </a:rPr>
              <a:t>7. Albuquerque R.G., Rocha M.A., </a:t>
            </a:r>
            <a:r>
              <a:rPr lang="en-US" sz="750" dirty="0" err="1">
                <a:solidFill>
                  <a:srgbClr val="0A634D"/>
                </a:solidFill>
                <a:latin typeface="roboto"/>
              </a:rPr>
              <a:t>Bagatin</a:t>
            </a:r>
            <a:r>
              <a:rPr lang="en-US" sz="750" dirty="0">
                <a:solidFill>
                  <a:srgbClr val="0A634D"/>
                </a:solidFill>
                <a:latin typeface="roboto"/>
              </a:rPr>
              <a:t> E. et al. Could adult female acne be associated with modern life? // Arch. </a:t>
            </a:r>
            <a:r>
              <a:rPr lang="en-US" sz="750" dirty="0" err="1">
                <a:solidFill>
                  <a:srgbClr val="0A634D"/>
                </a:solidFill>
                <a:latin typeface="roboto"/>
              </a:rPr>
              <a:t>Dermatol</a:t>
            </a:r>
            <a:r>
              <a:rPr lang="en-US" sz="750" dirty="0">
                <a:solidFill>
                  <a:srgbClr val="0A634D"/>
                </a:solidFill>
                <a:latin typeface="roboto"/>
              </a:rPr>
              <a:t>. Res. 2014. Vol. 306. № 8. P. 683–688.</a:t>
            </a:r>
          </a:p>
          <a:p>
            <a:r>
              <a:rPr lang="en-US" sz="750" dirty="0">
                <a:solidFill>
                  <a:srgbClr val="0A634D"/>
                </a:solidFill>
                <a:latin typeface="roboto"/>
              </a:rPr>
              <a:t>8. Taheri M., </a:t>
            </a:r>
            <a:r>
              <a:rPr lang="en-US" sz="750" dirty="0" err="1">
                <a:solidFill>
                  <a:srgbClr val="0A634D"/>
                </a:solidFill>
                <a:latin typeface="roboto"/>
              </a:rPr>
              <a:t>Darabyan</a:t>
            </a:r>
            <a:r>
              <a:rPr lang="en-US" sz="750" dirty="0">
                <a:solidFill>
                  <a:srgbClr val="0A634D"/>
                </a:solidFill>
                <a:latin typeface="roboto"/>
              </a:rPr>
              <a:t> M., </a:t>
            </a:r>
            <a:r>
              <a:rPr lang="en-US" sz="750" dirty="0" err="1">
                <a:solidFill>
                  <a:srgbClr val="0A634D"/>
                </a:solidFill>
                <a:latin typeface="roboto"/>
              </a:rPr>
              <a:t>Izadbakhsh</a:t>
            </a:r>
            <a:r>
              <a:rPr lang="en-US" sz="750" dirty="0">
                <a:solidFill>
                  <a:srgbClr val="0A634D"/>
                </a:solidFill>
                <a:latin typeface="roboto"/>
              </a:rPr>
              <a:t> E. et al. Exposure to visible light emitted from smartphones and tablets increases the proliferation of Staphylococcus aureus: can this be linked to acne? // J. Biomed. Phys. Eng. 2017. Vol. 7. № 2. P. 163–168.</a:t>
            </a:r>
          </a:p>
          <a:p>
            <a:r>
              <a:rPr lang="en-US" sz="750" dirty="0">
                <a:solidFill>
                  <a:srgbClr val="0A634D"/>
                </a:solidFill>
                <a:latin typeface="roboto"/>
              </a:rPr>
              <a:t>9. Gaitanis G., </a:t>
            </a:r>
            <a:r>
              <a:rPr lang="en-US" sz="750" dirty="0" err="1">
                <a:solidFill>
                  <a:srgbClr val="0A634D"/>
                </a:solidFill>
                <a:latin typeface="roboto"/>
              </a:rPr>
              <a:t>Magiatis</a:t>
            </a:r>
            <a:r>
              <a:rPr lang="en-US" sz="750" dirty="0">
                <a:solidFill>
                  <a:srgbClr val="0A634D"/>
                </a:solidFill>
                <a:latin typeface="roboto"/>
              </a:rPr>
              <a:t> P., </a:t>
            </a:r>
            <a:r>
              <a:rPr lang="en-US" sz="750" dirty="0" err="1">
                <a:solidFill>
                  <a:srgbClr val="0A634D"/>
                </a:solidFill>
                <a:latin typeface="roboto"/>
              </a:rPr>
              <a:t>Hantschke</a:t>
            </a:r>
            <a:r>
              <a:rPr lang="en-US" sz="750" dirty="0">
                <a:solidFill>
                  <a:srgbClr val="0A634D"/>
                </a:solidFill>
                <a:latin typeface="roboto"/>
              </a:rPr>
              <a:t> M. et al. The </a:t>
            </a:r>
            <a:r>
              <a:rPr lang="en-US" sz="750" dirty="0" err="1">
                <a:solidFill>
                  <a:srgbClr val="0A634D"/>
                </a:solidFill>
                <a:latin typeface="roboto"/>
              </a:rPr>
              <a:t>Malassezia</a:t>
            </a:r>
            <a:r>
              <a:rPr lang="en-US" sz="750" dirty="0">
                <a:solidFill>
                  <a:srgbClr val="0A634D"/>
                </a:solidFill>
                <a:latin typeface="roboto"/>
              </a:rPr>
              <a:t> genus in skin and systemic diseases // </a:t>
            </a:r>
            <a:r>
              <a:rPr lang="en-US" sz="750" dirty="0" err="1">
                <a:solidFill>
                  <a:srgbClr val="0A634D"/>
                </a:solidFill>
                <a:latin typeface="roboto"/>
              </a:rPr>
              <a:t>Clin</a:t>
            </a:r>
            <a:r>
              <a:rPr lang="en-US" sz="750" dirty="0">
                <a:solidFill>
                  <a:srgbClr val="0A634D"/>
                </a:solidFill>
                <a:latin typeface="roboto"/>
              </a:rPr>
              <a:t>. </a:t>
            </a:r>
            <a:r>
              <a:rPr lang="en-US" sz="750" dirty="0" err="1">
                <a:solidFill>
                  <a:srgbClr val="0A634D"/>
                </a:solidFill>
                <a:latin typeface="roboto"/>
              </a:rPr>
              <a:t>Microbiol</a:t>
            </a:r>
            <a:r>
              <a:rPr lang="en-US" sz="750" dirty="0">
                <a:solidFill>
                  <a:srgbClr val="0A634D"/>
                </a:solidFill>
                <a:latin typeface="roboto"/>
              </a:rPr>
              <a:t>. Rev. 2012. Vol. 25. № 1. P. 106–141.</a:t>
            </a:r>
          </a:p>
          <a:p>
            <a:r>
              <a:rPr lang="en-US" sz="750" dirty="0">
                <a:solidFill>
                  <a:srgbClr val="0A634D"/>
                </a:solidFill>
                <a:latin typeface="roboto"/>
              </a:rPr>
              <a:t>10. Gonzalez T., </a:t>
            </a:r>
            <a:r>
              <a:rPr lang="en-US" sz="750" dirty="0" err="1">
                <a:solidFill>
                  <a:srgbClr val="0A634D"/>
                </a:solidFill>
                <a:latin typeface="roboto"/>
              </a:rPr>
              <a:t>Biagini</a:t>
            </a:r>
            <a:r>
              <a:rPr lang="en-US" sz="750" dirty="0">
                <a:solidFill>
                  <a:srgbClr val="0A634D"/>
                </a:solidFill>
                <a:latin typeface="roboto"/>
              </a:rPr>
              <a:t> Myers J.M., Herr A.B., </a:t>
            </a:r>
            <a:r>
              <a:rPr lang="en-US" sz="750" dirty="0" err="1">
                <a:solidFill>
                  <a:srgbClr val="0A634D"/>
                </a:solidFill>
                <a:latin typeface="roboto"/>
              </a:rPr>
              <a:t>Khurana</a:t>
            </a:r>
            <a:r>
              <a:rPr lang="en-US" sz="750" dirty="0">
                <a:solidFill>
                  <a:srgbClr val="0A634D"/>
                </a:solidFill>
                <a:latin typeface="roboto"/>
              </a:rPr>
              <a:t> Hershey G.K. Staphylococcal biofilms in atopic dermatitis // </a:t>
            </a:r>
            <a:r>
              <a:rPr lang="en-US" sz="750" dirty="0" err="1">
                <a:solidFill>
                  <a:srgbClr val="0A634D"/>
                </a:solidFill>
                <a:latin typeface="roboto"/>
              </a:rPr>
              <a:t>Curr</a:t>
            </a:r>
            <a:r>
              <a:rPr lang="en-US" sz="750" dirty="0">
                <a:solidFill>
                  <a:srgbClr val="0A634D"/>
                </a:solidFill>
                <a:latin typeface="roboto"/>
              </a:rPr>
              <a:t>. Allergy Asthma Rep. 2017. Vol. 17. № 12. P. 81.</a:t>
            </a:r>
          </a:p>
          <a:p>
            <a:r>
              <a:rPr lang="en-US" sz="750" dirty="0">
                <a:solidFill>
                  <a:srgbClr val="0A634D"/>
                </a:solidFill>
                <a:latin typeface="roboto"/>
              </a:rPr>
              <a:t>11. Chang Y.S., Trivedi M.K., </a:t>
            </a:r>
            <a:r>
              <a:rPr lang="en-US" sz="750" dirty="0" err="1">
                <a:solidFill>
                  <a:srgbClr val="0A634D"/>
                </a:solidFill>
                <a:latin typeface="roboto"/>
              </a:rPr>
              <a:t>Jha</a:t>
            </a:r>
            <a:r>
              <a:rPr lang="en-US" sz="750" dirty="0">
                <a:solidFill>
                  <a:srgbClr val="0A634D"/>
                </a:solidFill>
                <a:latin typeface="roboto"/>
              </a:rPr>
              <a:t> A. et al. </a:t>
            </a:r>
            <a:r>
              <a:rPr lang="en-US" sz="750" dirty="0" err="1">
                <a:solidFill>
                  <a:srgbClr val="0A634D"/>
                </a:solidFill>
                <a:latin typeface="roboto"/>
              </a:rPr>
              <a:t>Synbiotics</a:t>
            </a:r>
            <a:r>
              <a:rPr lang="en-US" sz="750" dirty="0">
                <a:solidFill>
                  <a:srgbClr val="0A634D"/>
                </a:solidFill>
                <a:latin typeface="roboto"/>
              </a:rPr>
              <a:t> for prevention and treatment of atopic dermatitis: a meta-analysis of randomized clinical trials // JAMA </a:t>
            </a:r>
            <a:r>
              <a:rPr lang="en-US" sz="750" dirty="0" err="1">
                <a:solidFill>
                  <a:srgbClr val="0A634D"/>
                </a:solidFill>
                <a:latin typeface="roboto"/>
              </a:rPr>
              <a:t>Pediatr</a:t>
            </a:r>
            <a:r>
              <a:rPr lang="en-US" sz="750" dirty="0">
                <a:solidFill>
                  <a:srgbClr val="0A634D"/>
                </a:solidFill>
                <a:latin typeface="roboto"/>
              </a:rPr>
              <a:t>. 2016. Vol. 170. № 3. P. 236–242.</a:t>
            </a:r>
          </a:p>
          <a:p>
            <a:r>
              <a:rPr lang="en-US" sz="750" dirty="0">
                <a:solidFill>
                  <a:srgbClr val="0A634D"/>
                </a:solidFill>
                <a:latin typeface="roboto"/>
              </a:rPr>
              <a:t>12. Nakagawa S., Matsumoto M., </a:t>
            </a:r>
            <a:r>
              <a:rPr lang="en-US" sz="750" dirty="0" err="1">
                <a:solidFill>
                  <a:srgbClr val="0A634D"/>
                </a:solidFill>
                <a:latin typeface="roboto"/>
              </a:rPr>
              <a:t>Katayma</a:t>
            </a:r>
            <a:r>
              <a:rPr lang="en-US" sz="750" dirty="0">
                <a:solidFill>
                  <a:srgbClr val="0A634D"/>
                </a:solidFill>
                <a:latin typeface="roboto"/>
              </a:rPr>
              <a:t> Y. et al. Staphylococcus aureus virulent PSM</a:t>
            </a:r>
            <a:r>
              <a:rPr lang="el-GR" sz="750" dirty="0">
                <a:solidFill>
                  <a:srgbClr val="0A634D"/>
                </a:solidFill>
                <a:latin typeface="roboto"/>
              </a:rPr>
              <a:t>α </a:t>
            </a:r>
            <a:r>
              <a:rPr lang="en-US" sz="750" dirty="0">
                <a:solidFill>
                  <a:srgbClr val="0A634D"/>
                </a:solidFill>
                <a:latin typeface="roboto"/>
              </a:rPr>
              <a:t>peptides induce keratinocyte alarm in release to orchestrate IL-17-dependent skin inflammation // Cell. Host Microbe. 2017. Vol. 22. № 5. P. 667–677.</a:t>
            </a:r>
          </a:p>
        </p:txBody>
      </p:sp>
      <p:sp>
        <p:nvSpPr>
          <p:cNvPr id="3" name="Прямоугольник 2"/>
          <p:cNvSpPr/>
          <p:nvPr/>
        </p:nvSpPr>
        <p:spPr>
          <a:xfrm>
            <a:off x="2845337" y="3177764"/>
            <a:ext cx="4572000" cy="1246495"/>
          </a:xfrm>
          <a:prstGeom prst="rect">
            <a:avLst/>
          </a:prstGeom>
        </p:spPr>
        <p:txBody>
          <a:bodyPr>
            <a:spAutoFit/>
          </a:bodyPr>
          <a:lstStyle/>
          <a:p>
            <a:r>
              <a:rPr lang="ru-RU" sz="1500" dirty="0">
                <a:solidFill>
                  <a:srgbClr val="0A634D"/>
                </a:solidFill>
              </a:rPr>
              <a:t>У пациентов с </a:t>
            </a:r>
            <a:r>
              <a:rPr lang="ru-RU" sz="1500" dirty="0" err="1">
                <a:solidFill>
                  <a:srgbClr val="0A634D"/>
                </a:solidFill>
              </a:rPr>
              <a:t>АтД</a:t>
            </a:r>
            <a:r>
              <a:rPr lang="ru-RU" sz="1500" dirty="0">
                <a:solidFill>
                  <a:srgbClr val="0A634D"/>
                </a:solidFill>
              </a:rPr>
              <a:t> на поверхности кожи штаммы с антимикробной активностью встречаются значительно реже, чем у здоровых людей, и их распространенность коррелирует с колонизацией </a:t>
            </a:r>
            <a:r>
              <a:rPr lang="ru-RU" sz="1500" i="1" dirty="0" err="1">
                <a:solidFill>
                  <a:srgbClr val="0A634D"/>
                </a:solidFill>
              </a:rPr>
              <a:t>Staphylococcus</a:t>
            </a:r>
            <a:r>
              <a:rPr lang="ru-RU" sz="1500" i="1" dirty="0">
                <a:solidFill>
                  <a:srgbClr val="0A634D"/>
                </a:solidFill>
              </a:rPr>
              <a:t> </a:t>
            </a:r>
            <a:r>
              <a:rPr lang="ru-RU" sz="1500" i="1" dirty="0" err="1">
                <a:solidFill>
                  <a:srgbClr val="0A634D"/>
                </a:solidFill>
              </a:rPr>
              <a:t>aureus</a:t>
            </a:r>
            <a:r>
              <a:rPr lang="ru-RU" sz="1500" i="1" dirty="0">
                <a:solidFill>
                  <a:srgbClr val="0A634D"/>
                </a:solidFill>
              </a:rPr>
              <a:t> </a:t>
            </a:r>
            <a:r>
              <a:rPr lang="ru-RU" sz="1500" dirty="0">
                <a:solidFill>
                  <a:srgbClr val="0A634D"/>
                </a:solidFill>
              </a:rPr>
              <a:t>[11, 12].</a:t>
            </a:r>
          </a:p>
        </p:txBody>
      </p:sp>
    </p:spTree>
    <p:extLst>
      <p:ext uri="{BB962C8B-B14F-4D97-AF65-F5344CB8AC3E}">
        <p14:creationId xmlns:p14="http://schemas.microsoft.com/office/powerpoint/2010/main" val="18094675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4">
            <a:extLst>
              <a:ext uri="{FF2B5EF4-FFF2-40B4-BE49-F238E27FC236}">
                <a16:creationId xmlns:a16="http://schemas.microsoft.com/office/drawing/2014/main" id="{2500EAD9-65FD-46B1-AC09-F01A9129D42D}"/>
              </a:ext>
            </a:extLst>
          </p:cNvPr>
          <p:cNvSpPr>
            <a:spLocks noGrp="1"/>
          </p:cNvSpPr>
          <p:nvPr>
            <p:ph type="sldNum" sz="quarter" idx="12"/>
          </p:nvPr>
        </p:nvSpPr>
        <p:spPr/>
        <p:txBody>
          <a:bodyPr/>
          <a:lstStyle/>
          <a:p>
            <a:fld id="{EEAD9179-7A6B-4268-BEB2-F3B8EB06115B}" type="slidenum">
              <a:rPr lang="en-US" smtClean="0"/>
              <a:t>8</a:t>
            </a:fld>
            <a:endParaRPr lang="en-US" dirty="0"/>
          </a:p>
        </p:txBody>
      </p:sp>
      <p:sp>
        <p:nvSpPr>
          <p:cNvPr id="6" name="Текст 5">
            <a:extLst>
              <a:ext uri="{FF2B5EF4-FFF2-40B4-BE49-F238E27FC236}">
                <a16:creationId xmlns:a16="http://schemas.microsoft.com/office/drawing/2014/main" id="{34C17881-D987-4F7D-B479-1C8123D4A783}"/>
              </a:ext>
            </a:extLst>
          </p:cNvPr>
          <p:cNvSpPr>
            <a:spLocks noGrp="1"/>
          </p:cNvSpPr>
          <p:nvPr>
            <p:ph type="body" sz="quarter" idx="14"/>
          </p:nvPr>
        </p:nvSpPr>
        <p:spPr>
          <a:xfrm>
            <a:off x="550373" y="678093"/>
            <a:ext cx="7114147" cy="4752000"/>
          </a:xfrm>
        </p:spPr>
        <p:txBody>
          <a:bodyPr/>
          <a:lstStyle/>
          <a:p>
            <a:r>
              <a:rPr lang="ru-RU" sz="1500" b="0" i="0" dirty="0">
                <a:solidFill>
                  <a:srgbClr val="0A634D"/>
                </a:solidFill>
                <a:effectLst/>
              </a:rPr>
              <a:t>В новом исследовании международной группы ученых предложен надежный и доступный для применения в клинической практике протокол </a:t>
            </a:r>
            <a:r>
              <a:rPr lang="ru-RU" sz="1500" b="0" i="0" dirty="0" err="1">
                <a:solidFill>
                  <a:srgbClr val="0A634D"/>
                </a:solidFill>
                <a:effectLst/>
              </a:rPr>
              <a:t>полногеномного</a:t>
            </a:r>
            <a:r>
              <a:rPr lang="ru-RU" sz="1500" b="0" i="0" dirty="0">
                <a:solidFill>
                  <a:srgbClr val="0A634D"/>
                </a:solidFill>
                <a:effectLst/>
              </a:rPr>
              <a:t> анализа </a:t>
            </a:r>
            <a:r>
              <a:rPr lang="ru-RU" sz="1500" b="0" i="0" dirty="0" err="1">
                <a:solidFill>
                  <a:srgbClr val="0A634D"/>
                </a:solidFill>
                <a:effectLst/>
              </a:rPr>
              <a:t>метагенома</a:t>
            </a:r>
            <a:r>
              <a:rPr lang="ru-RU" sz="1500" b="0" i="0" dirty="0">
                <a:solidFill>
                  <a:srgbClr val="0A634D"/>
                </a:solidFill>
                <a:effectLst/>
              </a:rPr>
              <a:t>. </a:t>
            </a:r>
          </a:p>
          <a:p>
            <a:r>
              <a:rPr lang="ru-RU" sz="1500" b="0" i="0" dirty="0">
                <a:solidFill>
                  <a:srgbClr val="0A634D"/>
                </a:solidFill>
                <a:effectLst/>
              </a:rPr>
              <a:t>Благодаря его применению удалось выявить отличие </a:t>
            </a:r>
            <a:r>
              <a:rPr lang="ru-RU" sz="1500" b="0" i="0" dirty="0" err="1">
                <a:solidFill>
                  <a:srgbClr val="0A634D"/>
                </a:solidFill>
                <a:effectLst/>
              </a:rPr>
              <a:t>микробиома</a:t>
            </a:r>
            <a:r>
              <a:rPr lang="ru-RU" sz="1500" b="0" i="0" dirty="0">
                <a:solidFill>
                  <a:srgbClr val="0A634D"/>
                </a:solidFill>
                <a:effectLst/>
              </a:rPr>
              <a:t> </a:t>
            </a:r>
            <a:r>
              <a:rPr lang="ru-RU" sz="1500" b="0" i="0" dirty="0" err="1">
                <a:solidFill>
                  <a:srgbClr val="0A634D"/>
                </a:solidFill>
                <a:effectLst/>
              </a:rPr>
              <a:t>атопичной</a:t>
            </a:r>
            <a:r>
              <a:rPr lang="ru-RU" sz="1500" b="0" i="0" dirty="0">
                <a:solidFill>
                  <a:srgbClr val="0A634D"/>
                </a:solidFill>
                <a:effectLst/>
              </a:rPr>
              <a:t> кожи от </a:t>
            </a:r>
            <a:r>
              <a:rPr lang="ru-RU" sz="1500" b="0" i="0" dirty="0" err="1">
                <a:solidFill>
                  <a:srgbClr val="0A634D"/>
                </a:solidFill>
                <a:effectLst/>
              </a:rPr>
              <a:t>микробиома</a:t>
            </a:r>
            <a:r>
              <a:rPr lang="ru-RU" sz="1500" b="0" i="0" dirty="0">
                <a:solidFill>
                  <a:srgbClr val="0A634D"/>
                </a:solidFill>
                <a:effectLst/>
              </a:rPr>
              <a:t> здоровой кожи: обогащение </a:t>
            </a:r>
            <a:r>
              <a:rPr lang="ru-RU" sz="1500" b="0" i="1" dirty="0" err="1">
                <a:solidFill>
                  <a:srgbClr val="0A634D"/>
                </a:solidFill>
                <a:effectLst/>
              </a:rPr>
              <a:t>Streptococcus</a:t>
            </a:r>
            <a:r>
              <a:rPr lang="ru-RU" sz="1500" b="0" i="0" dirty="0">
                <a:solidFill>
                  <a:srgbClr val="0A634D"/>
                </a:solidFill>
                <a:effectLst/>
              </a:rPr>
              <a:t> и </a:t>
            </a:r>
            <a:r>
              <a:rPr lang="ru-RU" sz="1500" b="0" i="1" dirty="0" err="1">
                <a:solidFill>
                  <a:srgbClr val="0A634D"/>
                </a:solidFill>
                <a:effectLst/>
              </a:rPr>
              <a:t>Gemella</a:t>
            </a:r>
            <a:r>
              <a:rPr lang="ru-RU" sz="1500" b="0" i="0" dirty="0">
                <a:solidFill>
                  <a:srgbClr val="0A634D"/>
                </a:solidFill>
                <a:effectLst/>
              </a:rPr>
              <a:t> и отсутствие </a:t>
            </a:r>
            <a:r>
              <a:rPr lang="ru-RU" sz="1500" b="0" i="1" dirty="0" err="1">
                <a:solidFill>
                  <a:srgbClr val="0A634D"/>
                </a:solidFill>
                <a:effectLst/>
              </a:rPr>
              <a:t>Dermacoccus</a:t>
            </a:r>
            <a:r>
              <a:rPr lang="ru-RU" sz="1500" b="0" i="0" dirty="0">
                <a:solidFill>
                  <a:srgbClr val="0A634D"/>
                </a:solidFill>
                <a:effectLst/>
              </a:rPr>
              <a:t>. </a:t>
            </a:r>
          </a:p>
          <a:p>
            <a:r>
              <a:rPr lang="ru-RU" sz="1500" b="0" i="0" dirty="0">
                <a:solidFill>
                  <a:srgbClr val="0A634D"/>
                </a:solidFill>
                <a:effectLst/>
              </a:rPr>
              <a:t>Результаты экспериментов на </a:t>
            </a:r>
            <a:r>
              <a:rPr lang="ru-RU" sz="1500" b="0" i="0" dirty="0" err="1">
                <a:solidFill>
                  <a:srgbClr val="0A634D"/>
                </a:solidFill>
                <a:effectLst/>
              </a:rPr>
              <a:t>кератиноцитах</a:t>
            </a:r>
            <a:r>
              <a:rPr lang="ru-RU" sz="1500" b="0" i="0" dirty="0">
                <a:solidFill>
                  <a:srgbClr val="0A634D"/>
                </a:solidFill>
                <a:effectLst/>
              </a:rPr>
              <a:t> и полученных из моноцитов дендритных клетках свидетельствуют, что иммунный ответ на </a:t>
            </a:r>
            <a:r>
              <a:rPr lang="ru-RU" sz="1500" b="0" i="1" dirty="0">
                <a:solidFill>
                  <a:srgbClr val="0A634D"/>
                </a:solidFill>
                <a:effectLst/>
              </a:rPr>
              <a:t>S. </a:t>
            </a:r>
            <a:r>
              <a:rPr lang="ru-RU" sz="1500" b="0" i="1" dirty="0" err="1">
                <a:solidFill>
                  <a:srgbClr val="0A634D"/>
                </a:solidFill>
                <a:effectLst/>
              </a:rPr>
              <a:t>aureus</a:t>
            </a:r>
            <a:r>
              <a:rPr lang="ru-RU" sz="1500" b="0" i="0" dirty="0">
                <a:solidFill>
                  <a:srgbClr val="0A634D"/>
                </a:solidFill>
                <a:effectLst/>
              </a:rPr>
              <a:t> и </a:t>
            </a:r>
            <a:r>
              <a:rPr lang="ru-RU" sz="1500" b="0" i="1" dirty="0">
                <a:solidFill>
                  <a:srgbClr val="0A634D"/>
                </a:solidFill>
                <a:effectLst/>
              </a:rPr>
              <a:t>S. </a:t>
            </a:r>
            <a:r>
              <a:rPr lang="ru-RU" sz="1500" b="0" i="1" dirty="0" err="1">
                <a:solidFill>
                  <a:srgbClr val="0A634D"/>
                </a:solidFill>
                <a:effectLst/>
              </a:rPr>
              <a:t>еpidermidis</a:t>
            </a:r>
            <a:r>
              <a:rPr lang="ru-RU" sz="1500" b="0" i="0" dirty="0">
                <a:solidFill>
                  <a:srgbClr val="0A634D"/>
                </a:solidFill>
                <a:effectLst/>
              </a:rPr>
              <a:t> различается у здоровых и больных.</a:t>
            </a:r>
          </a:p>
          <a:p>
            <a:r>
              <a:rPr lang="ru-RU" sz="1500" b="0" i="0" dirty="0" smtClean="0">
                <a:solidFill>
                  <a:srgbClr val="0A634D"/>
                </a:solidFill>
                <a:effectLst/>
              </a:rPr>
              <a:t>При </a:t>
            </a:r>
            <a:r>
              <a:rPr lang="ru-RU" sz="1500" b="0" i="0" dirty="0">
                <a:solidFill>
                  <a:srgbClr val="0A634D"/>
                </a:solidFill>
                <a:effectLst/>
              </a:rPr>
              <a:t>этом различия отмечены как при врожденном иммунном ответе с участием интерлейкина 1 (ИЛ-1), так и при адаптивном – с участием Т-хелперов. </a:t>
            </a:r>
          </a:p>
        </p:txBody>
      </p:sp>
      <p:pic>
        <p:nvPicPr>
          <p:cNvPr id="7" name="Рисунок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86002" y="0"/>
            <a:ext cx="3157998" cy="6858000"/>
          </a:xfrm>
          <a:prstGeom prst="rect">
            <a:avLst/>
          </a:prstGeom>
        </p:spPr>
      </p:pic>
      <p:pic>
        <p:nvPicPr>
          <p:cNvPr id="8" name="Рисунок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17437" y="4116566"/>
            <a:ext cx="3435399" cy="2289371"/>
          </a:xfrm>
          <a:prstGeom prst="rect">
            <a:avLst/>
          </a:prstGeom>
        </p:spPr>
      </p:pic>
    </p:spTree>
    <p:extLst>
      <p:ext uri="{BB962C8B-B14F-4D97-AF65-F5344CB8AC3E}">
        <p14:creationId xmlns:p14="http://schemas.microsoft.com/office/powerpoint/2010/main" val="40898565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4">
            <a:extLst>
              <a:ext uri="{FF2B5EF4-FFF2-40B4-BE49-F238E27FC236}">
                <a16:creationId xmlns:a16="http://schemas.microsoft.com/office/drawing/2014/main" id="{FD95A622-20DD-4443-97CA-0C0A1015423F}"/>
              </a:ext>
            </a:extLst>
          </p:cNvPr>
          <p:cNvSpPr>
            <a:spLocks noGrp="1"/>
          </p:cNvSpPr>
          <p:nvPr>
            <p:ph type="sldNum" sz="quarter" idx="12"/>
          </p:nvPr>
        </p:nvSpPr>
        <p:spPr/>
        <p:txBody>
          <a:bodyPr/>
          <a:lstStyle/>
          <a:p>
            <a:fld id="{EEAD9179-7A6B-4268-BEB2-F3B8EB06115B}" type="slidenum">
              <a:rPr lang="en-US" smtClean="0"/>
              <a:t>9</a:t>
            </a:fld>
            <a:endParaRPr lang="en-US" dirty="0"/>
          </a:p>
        </p:txBody>
      </p:sp>
      <p:sp>
        <p:nvSpPr>
          <p:cNvPr id="6" name="Текст 5">
            <a:extLst>
              <a:ext uri="{FF2B5EF4-FFF2-40B4-BE49-F238E27FC236}">
                <a16:creationId xmlns:a16="http://schemas.microsoft.com/office/drawing/2014/main" id="{3E8C88E2-744A-4CAA-A9E0-67844F65B728}"/>
              </a:ext>
            </a:extLst>
          </p:cNvPr>
          <p:cNvSpPr>
            <a:spLocks noGrp="1"/>
          </p:cNvSpPr>
          <p:nvPr>
            <p:ph type="body" sz="quarter" idx="14"/>
          </p:nvPr>
        </p:nvSpPr>
        <p:spPr>
          <a:xfrm>
            <a:off x="729463" y="900544"/>
            <a:ext cx="5989835" cy="2335815"/>
          </a:xfrm>
        </p:spPr>
        <p:txBody>
          <a:bodyPr/>
          <a:lstStyle/>
          <a:p>
            <a:r>
              <a:rPr lang="ru-RU" sz="1500" b="0" i="0" dirty="0">
                <a:solidFill>
                  <a:srgbClr val="0A634D"/>
                </a:solidFill>
                <a:effectLst/>
              </a:rPr>
              <a:t>Представленность указанных бактерий сочетается с нарушением сообщества </a:t>
            </a:r>
            <a:r>
              <a:rPr lang="ru-RU" sz="1500" b="0" i="0" dirty="0" err="1">
                <a:solidFill>
                  <a:srgbClr val="0A634D"/>
                </a:solidFill>
                <a:effectLst/>
              </a:rPr>
              <a:t>эукариотов</a:t>
            </a:r>
            <a:r>
              <a:rPr lang="ru-RU" sz="1500" b="0" i="0" dirty="0">
                <a:solidFill>
                  <a:srgbClr val="0A634D"/>
                </a:solidFill>
                <a:effectLst/>
              </a:rPr>
              <a:t> и функциональными сдвигами в наборе генов совокупного </a:t>
            </a:r>
            <a:r>
              <a:rPr lang="ru-RU" sz="1500" b="0" i="0" dirty="0" err="1">
                <a:solidFill>
                  <a:srgbClr val="0A634D"/>
                </a:solidFill>
                <a:effectLst/>
              </a:rPr>
              <a:t>микробиома</a:t>
            </a:r>
            <a:r>
              <a:rPr lang="ru-RU" sz="1500" b="0" i="0" dirty="0">
                <a:solidFill>
                  <a:srgbClr val="0A634D"/>
                </a:solidFill>
                <a:effectLst/>
              </a:rPr>
              <a:t>, усугубляющими сухость и защелачивание кожи при </a:t>
            </a:r>
            <a:r>
              <a:rPr lang="ru-RU" sz="1500" b="0" i="0" dirty="0" err="1">
                <a:solidFill>
                  <a:srgbClr val="0A634D"/>
                </a:solidFill>
                <a:effectLst/>
              </a:rPr>
              <a:t>АтД</a:t>
            </a:r>
            <a:r>
              <a:rPr lang="ru-RU" sz="1500" b="0" i="0" dirty="0">
                <a:solidFill>
                  <a:srgbClr val="0A634D"/>
                </a:solidFill>
                <a:effectLst/>
              </a:rPr>
              <a:t>.</a:t>
            </a:r>
          </a:p>
          <a:p>
            <a:r>
              <a:rPr lang="ru-RU" sz="1500" b="0" i="0" dirty="0">
                <a:solidFill>
                  <a:srgbClr val="0A634D"/>
                </a:solidFill>
                <a:effectLst/>
              </a:rPr>
              <a:t>Это в свою очередь способствует росту популяции патогенных микроорганизмов и воспалению. Таким образом, нарушение взаимодействия иммунной системы, микробного сообщества и микроокружения на поверхности кожи усиливает дисбаланс в этой системе и приводит к обострению </a:t>
            </a:r>
            <a:r>
              <a:rPr lang="ru-RU" sz="1500" b="0" i="0" dirty="0" err="1">
                <a:solidFill>
                  <a:srgbClr val="0A634D"/>
                </a:solidFill>
                <a:effectLst/>
              </a:rPr>
              <a:t>атопического</a:t>
            </a:r>
            <a:r>
              <a:rPr lang="ru-RU" sz="1500" b="0" i="0" dirty="0">
                <a:solidFill>
                  <a:srgbClr val="0A634D"/>
                </a:solidFill>
                <a:effectLst/>
              </a:rPr>
              <a:t> </a:t>
            </a:r>
            <a:r>
              <a:rPr lang="ru-RU" sz="1500" b="0" i="0" dirty="0" smtClean="0">
                <a:solidFill>
                  <a:srgbClr val="0A634D"/>
                </a:solidFill>
                <a:effectLst/>
              </a:rPr>
              <a:t>дерматита </a:t>
            </a:r>
            <a:r>
              <a:rPr lang="ru-RU" sz="1500" b="0" i="0" dirty="0">
                <a:solidFill>
                  <a:srgbClr val="0A634D"/>
                </a:solidFill>
                <a:effectLst/>
              </a:rPr>
              <a:t>[11, 13].</a:t>
            </a:r>
          </a:p>
          <a:p>
            <a:endParaRPr lang="ru-RU" sz="788" dirty="0">
              <a:solidFill>
                <a:srgbClr val="339B9F"/>
              </a:solidFill>
            </a:endParaRPr>
          </a:p>
          <a:p>
            <a:endParaRPr lang="ru-RU" dirty="0">
              <a:solidFill>
                <a:srgbClr val="339B9F"/>
              </a:solidFill>
            </a:endParaRPr>
          </a:p>
        </p:txBody>
      </p:sp>
      <p:sp>
        <p:nvSpPr>
          <p:cNvPr id="2" name="Прямоугольник 1"/>
          <p:cNvSpPr/>
          <p:nvPr/>
        </p:nvSpPr>
        <p:spPr>
          <a:xfrm>
            <a:off x="605572" y="5431320"/>
            <a:ext cx="6463050" cy="830997"/>
          </a:xfrm>
          <a:prstGeom prst="rect">
            <a:avLst/>
          </a:prstGeom>
        </p:spPr>
        <p:txBody>
          <a:bodyPr wrap="square">
            <a:spAutoFit/>
          </a:bodyPr>
          <a:lstStyle/>
          <a:p>
            <a:r>
              <a:rPr lang="en-US" sz="800" dirty="0">
                <a:solidFill>
                  <a:srgbClr val="0A634D"/>
                </a:solidFill>
              </a:rPr>
              <a:t>11. Chang Y.S., Trivedi M.K., </a:t>
            </a:r>
            <a:r>
              <a:rPr lang="en-US" sz="800" dirty="0" err="1">
                <a:solidFill>
                  <a:srgbClr val="0A634D"/>
                </a:solidFill>
              </a:rPr>
              <a:t>Jha</a:t>
            </a:r>
            <a:r>
              <a:rPr lang="en-US" sz="800" dirty="0">
                <a:solidFill>
                  <a:srgbClr val="0A634D"/>
                </a:solidFill>
              </a:rPr>
              <a:t> A. et al. </a:t>
            </a:r>
            <a:r>
              <a:rPr lang="en-US" sz="800" dirty="0" err="1">
                <a:solidFill>
                  <a:srgbClr val="0A634D"/>
                </a:solidFill>
              </a:rPr>
              <a:t>Synbiotics</a:t>
            </a:r>
            <a:r>
              <a:rPr lang="en-US" sz="800" dirty="0">
                <a:solidFill>
                  <a:srgbClr val="0A634D"/>
                </a:solidFill>
              </a:rPr>
              <a:t> for prevention and treatment of atopic dermatitis: a meta-analysis of randomized clinical trials // JAMA </a:t>
            </a:r>
            <a:r>
              <a:rPr lang="en-US" sz="800" dirty="0" err="1">
                <a:solidFill>
                  <a:srgbClr val="0A634D"/>
                </a:solidFill>
              </a:rPr>
              <a:t>Pediatr</a:t>
            </a:r>
            <a:r>
              <a:rPr lang="en-US" sz="800" dirty="0">
                <a:solidFill>
                  <a:srgbClr val="0A634D"/>
                </a:solidFill>
              </a:rPr>
              <a:t>. 2016. Vol. 170. № 3. P. 236–242.</a:t>
            </a:r>
          </a:p>
          <a:p>
            <a:r>
              <a:rPr lang="en-US" sz="800" dirty="0">
                <a:solidFill>
                  <a:srgbClr val="0A634D"/>
                </a:solidFill>
              </a:rPr>
              <a:t>12. Nakagawa S., Matsumoto M., </a:t>
            </a:r>
            <a:r>
              <a:rPr lang="en-US" sz="800" dirty="0" err="1">
                <a:solidFill>
                  <a:srgbClr val="0A634D"/>
                </a:solidFill>
              </a:rPr>
              <a:t>Katayma</a:t>
            </a:r>
            <a:r>
              <a:rPr lang="en-US" sz="800" dirty="0">
                <a:solidFill>
                  <a:srgbClr val="0A634D"/>
                </a:solidFill>
              </a:rPr>
              <a:t> Y. et al. Staphylococcus aureus virulent PSM</a:t>
            </a:r>
            <a:r>
              <a:rPr lang="el-GR" sz="800" dirty="0">
                <a:solidFill>
                  <a:srgbClr val="0A634D"/>
                </a:solidFill>
              </a:rPr>
              <a:t>α </a:t>
            </a:r>
            <a:r>
              <a:rPr lang="en-US" sz="800" dirty="0">
                <a:solidFill>
                  <a:srgbClr val="0A634D"/>
                </a:solidFill>
              </a:rPr>
              <a:t>peptides induce keratinocyte alarm in release to orchestrate IL-17-dependent skin inflammation // Cell. Host Microbe. 2017. Vol. 22. № 5. P. 667–677.</a:t>
            </a:r>
          </a:p>
          <a:p>
            <a:r>
              <a:rPr lang="en-US" sz="800" dirty="0">
                <a:solidFill>
                  <a:srgbClr val="0A634D"/>
                </a:solidFill>
              </a:rPr>
              <a:t>13. An Q., Sun M., Qi R.Q. et al. High Staphylococcus epidermidis colonization and impaired permeability barrier in facial seborrheic dermatitis // Chin. Med. J. (Engl.). 2017. Vol. 130. № 14. P. 1662–1669.</a:t>
            </a:r>
          </a:p>
        </p:txBody>
      </p:sp>
    </p:spTree>
    <p:extLst>
      <p:ext uri="{BB962C8B-B14F-4D97-AF65-F5344CB8AC3E}">
        <p14:creationId xmlns:p14="http://schemas.microsoft.com/office/powerpoint/2010/main" val="1633323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a:extLst>
              <a:ext uri="{FF2B5EF4-FFF2-40B4-BE49-F238E27FC236}">
                <a16:creationId xmlns:a16="http://schemas.microsoft.com/office/drawing/2014/main" id="{3D8B3778-EE6E-4347-A9AD-871A2E65E447}"/>
              </a:ext>
            </a:extLst>
          </p:cNvPr>
          <p:cNvSpPr>
            <a:spLocks noGrp="1"/>
          </p:cNvSpPr>
          <p:nvPr>
            <p:ph type="title"/>
          </p:nvPr>
        </p:nvSpPr>
        <p:spPr>
          <a:xfrm>
            <a:off x="441184" y="371895"/>
            <a:ext cx="5887678" cy="696617"/>
          </a:xfrm>
        </p:spPr>
        <p:txBody>
          <a:bodyPr/>
          <a:lstStyle/>
          <a:p>
            <a:pPr algn="ctr"/>
            <a:r>
              <a:rPr lang="ru-RU" b="1" i="0" dirty="0">
                <a:solidFill>
                  <a:srgbClr val="0A634D"/>
                </a:solidFill>
                <a:effectLst/>
              </a:rPr>
              <a:t>Факторы, влияющие на </a:t>
            </a:r>
            <a:r>
              <a:rPr lang="ru-RU" b="1" i="0" dirty="0" err="1">
                <a:solidFill>
                  <a:srgbClr val="0A634D"/>
                </a:solidFill>
                <a:effectLst/>
              </a:rPr>
              <a:t>микробиом</a:t>
            </a:r>
            <a:r>
              <a:rPr lang="ru-RU" b="1" i="0" dirty="0">
                <a:solidFill>
                  <a:srgbClr val="0A634D"/>
                </a:solidFill>
                <a:effectLst/>
              </a:rPr>
              <a:t> кожи</a:t>
            </a:r>
            <a:r>
              <a:rPr lang="ru-RU" b="0" i="0" dirty="0">
                <a:solidFill>
                  <a:srgbClr val="0A634D"/>
                </a:solidFill>
                <a:effectLst/>
              </a:rPr>
              <a:t/>
            </a:r>
            <a:br>
              <a:rPr lang="ru-RU" b="0" i="0" dirty="0">
                <a:solidFill>
                  <a:srgbClr val="0A634D"/>
                </a:solidFill>
                <a:effectLst/>
              </a:rPr>
            </a:br>
            <a:endParaRPr lang="ru-RU" dirty="0">
              <a:solidFill>
                <a:srgbClr val="0A634D"/>
              </a:solidFill>
            </a:endParaRPr>
          </a:p>
        </p:txBody>
      </p:sp>
      <p:sp>
        <p:nvSpPr>
          <p:cNvPr id="5" name="Номер слайда 4">
            <a:extLst>
              <a:ext uri="{FF2B5EF4-FFF2-40B4-BE49-F238E27FC236}">
                <a16:creationId xmlns:a16="http://schemas.microsoft.com/office/drawing/2014/main" id="{43397995-BDA9-4FD8-A721-24B5F9406158}"/>
              </a:ext>
            </a:extLst>
          </p:cNvPr>
          <p:cNvSpPr>
            <a:spLocks noGrp="1"/>
          </p:cNvSpPr>
          <p:nvPr>
            <p:ph type="sldNum" sz="quarter" idx="12"/>
          </p:nvPr>
        </p:nvSpPr>
        <p:spPr/>
        <p:txBody>
          <a:bodyPr/>
          <a:lstStyle/>
          <a:p>
            <a:fld id="{EEAD9179-7A6B-4268-BEB2-F3B8EB06115B}" type="slidenum">
              <a:rPr lang="en-US" smtClean="0"/>
              <a:t>10</a:t>
            </a:fld>
            <a:endParaRPr lang="en-US" dirty="0"/>
          </a:p>
        </p:txBody>
      </p:sp>
      <p:sp>
        <p:nvSpPr>
          <p:cNvPr id="6" name="Текст 5">
            <a:extLst>
              <a:ext uri="{FF2B5EF4-FFF2-40B4-BE49-F238E27FC236}">
                <a16:creationId xmlns:a16="http://schemas.microsoft.com/office/drawing/2014/main" id="{75CA4474-8B38-4301-8AAC-1806DA59361C}"/>
              </a:ext>
            </a:extLst>
          </p:cNvPr>
          <p:cNvSpPr>
            <a:spLocks noGrp="1"/>
          </p:cNvSpPr>
          <p:nvPr>
            <p:ph type="body" sz="quarter" idx="14"/>
          </p:nvPr>
        </p:nvSpPr>
        <p:spPr>
          <a:xfrm>
            <a:off x="647272" y="1068512"/>
            <a:ext cx="4655705" cy="3326095"/>
          </a:xfrm>
        </p:spPr>
        <p:txBody>
          <a:bodyPr/>
          <a:lstStyle/>
          <a:p>
            <a:pPr algn="l"/>
            <a:r>
              <a:rPr lang="ru-RU" sz="1500" b="0" i="0" dirty="0">
                <a:solidFill>
                  <a:srgbClr val="0A634D"/>
                </a:solidFill>
                <a:effectLst/>
              </a:rPr>
              <a:t>Очевидно, что на состояние </a:t>
            </a:r>
            <a:r>
              <a:rPr lang="ru-RU" sz="1500" b="0" i="0" dirty="0" err="1">
                <a:solidFill>
                  <a:srgbClr val="0A634D"/>
                </a:solidFill>
                <a:effectLst/>
              </a:rPr>
              <a:t>микробиома</a:t>
            </a:r>
            <a:r>
              <a:rPr lang="ru-RU" sz="1500" b="0" i="0" dirty="0">
                <a:solidFill>
                  <a:srgbClr val="0A634D"/>
                </a:solidFill>
                <a:effectLst/>
              </a:rPr>
              <a:t> кожи влияют экзогенные и эндогенные факторы.</a:t>
            </a:r>
          </a:p>
          <a:p>
            <a:pPr algn="l"/>
            <a:r>
              <a:rPr lang="ru-RU" sz="1500" b="0" i="0" dirty="0">
                <a:solidFill>
                  <a:srgbClr val="0A634D"/>
                </a:solidFill>
                <a:effectLst/>
              </a:rPr>
              <a:t>Существенная роль в этом отводится рН кожи. </a:t>
            </a:r>
          </a:p>
          <a:p>
            <a:pPr algn="l"/>
            <a:r>
              <a:rPr lang="ru-RU" sz="1500" b="0" i="0" dirty="0">
                <a:solidFill>
                  <a:srgbClr val="0A634D"/>
                </a:solidFill>
                <a:effectLst/>
              </a:rPr>
              <a:t>Если рН кожи находится в диапазоне 4–6, рН внутренней среды организма поддерживается в пределах 7–9, то есть близок к нейтральному. </a:t>
            </a:r>
          </a:p>
          <a:p>
            <a:pPr algn="l"/>
            <a:r>
              <a:rPr lang="ru-RU" sz="1500" b="0" i="0" dirty="0">
                <a:solidFill>
                  <a:srgbClr val="0A634D"/>
                </a:solidFill>
                <a:effectLst/>
              </a:rPr>
              <a:t>Это создает резкий градиент в две-три единицы между рН эпидермиса и дермы. </a:t>
            </a:r>
          </a:p>
          <a:p>
            <a:pPr algn="l"/>
            <a:r>
              <a:rPr lang="ru-RU" sz="1500" b="0" i="0" dirty="0">
                <a:solidFill>
                  <a:srgbClr val="0A634D"/>
                </a:solidFill>
                <a:effectLst/>
              </a:rPr>
              <a:t>Более высокие значения рН ассоциируются с колонизацией </a:t>
            </a:r>
            <a:r>
              <a:rPr lang="ru-RU" sz="1500" b="0" i="0" dirty="0" err="1">
                <a:solidFill>
                  <a:srgbClr val="0A634D"/>
                </a:solidFill>
                <a:effectLst/>
              </a:rPr>
              <a:t>пропионобактериями</a:t>
            </a:r>
            <a:r>
              <a:rPr lang="ru-RU" sz="1500" b="0" i="0" dirty="0">
                <a:solidFill>
                  <a:srgbClr val="0A634D"/>
                </a:solidFill>
                <a:effectLst/>
              </a:rPr>
              <a:t> и стафилококками. </a:t>
            </a:r>
          </a:p>
          <a:p>
            <a:pPr algn="l"/>
            <a:r>
              <a:rPr lang="ru-RU" sz="1500" b="0" i="0" dirty="0">
                <a:solidFill>
                  <a:srgbClr val="0A634D"/>
                </a:solidFill>
                <a:effectLst/>
              </a:rPr>
              <a:t>Возрастание численности нормальной флоры кожи происходит в кислой среде, патогенных бактерий – в нейтральной [5, 6, 10].</a:t>
            </a:r>
          </a:p>
          <a:p>
            <a:pPr algn="l"/>
            <a:r>
              <a:rPr lang="ru-RU" sz="800" dirty="0">
                <a:solidFill>
                  <a:srgbClr val="0A634D"/>
                </a:solidFill>
              </a:rPr>
              <a:t>5.</a:t>
            </a:r>
            <a:r>
              <a:rPr lang="en-US" sz="800" dirty="0">
                <a:solidFill>
                  <a:srgbClr val="0A634D"/>
                </a:solidFill>
              </a:rPr>
              <a:t>Ellis S.R., Nguyen M., Vaughn A.R. et al. The skin and gut microbiome and its role in common dermatologic conditions // Microorganisms. 2019. Vol. 7. № 11. P. 550.</a:t>
            </a:r>
            <a:endParaRPr lang="ru-RU" sz="800" dirty="0">
              <a:solidFill>
                <a:srgbClr val="0A634D"/>
              </a:solidFill>
            </a:endParaRPr>
          </a:p>
          <a:p>
            <a:pPr algn="l"/>
            <a:r>
              <a:rPr lang="en-US" sz="800" dirty="0">
                <a:solidFill>
                  <a:srgbClr val="0A634D"/>
                </a:solidFill>
              </a:rPr>
              <a:t>6. Ali S., </a:t>
            </a:r>
            <a:r>
              <a:rPr lang="en-US" sz="800" dirty="0" err="1">
                <a:solidFill>
                  <a:srgbClr val="0A634D"/>
                </a:solidFill>
              </a:rPr>
              <a:t>Yosipovitch</a:t>
            </a:r>
            <a:r>
              <a:rPr lang="en-US" sz="800" dirty="0">
                <a:solidFill>
                  <a:srgbClr val="0A634D"/>
                </a:solidFill>
              </a:rPr>
              <a:t> G. Skin pH: from basic science to basic skin care // Acta </a:t>
            </a:r>
            <a:r>
              <a:rPr lang="en-US" sz="800" dirty="0" err="1">
                <a:solidFill>
                  <a:srgbClr val="0A634D"/>
                </a:solidFill>
              </a:rPr>
              <a:t>Derm</a:t>
            </a:r>
            <a:r>
              <a:rPr lang="en-US" sz="800" dirty="0">
                <a:solidFill>
                  <a:srgbClr val="0A634D"/>
                </a:solidFill>
              </a:rPr>
              <a:t>. </a:t>
            </a:r>
            <a:r>
              <a:rPr lang="en-US" sz="800" dirty="0" err="1">
                <a:solidFill>
                  <a:srgbClr val="0A634D"/>
                </a:solidFill>
              </a:rPr>
              <a:t>Venerol</a:t>
            </a:r>
            <a:r>
              <a:rPr lang="en-US" sz="800" dirty="0">
                <a:solidFill>
                  <a:srgbClr val="0A634D"/>
                </a:solidFill>
              </a:rPr>
              <a:t>. 2013. Vol. 93. № 3. P. 261–267.</a:t>
            </a:r>
          </a:p>
          <a:p>
            <a:pPr algn="l"/>
            <a:r>
              <a:rPr lang="en-US" sz="800" dirty="0">
                <a:solidFill>
                  <a:srgbClr val="0A634D"/>
                </a:solidFill>
              </a:rPr>
              <a:t>10. Gonzalez T., </a:t>
            </a:r>
            <a:r>
              <a:rPr lang="en-US" sz="800" dirty="0" err="1">
                <a:solidFill>
                  <a:srgbClr val="0A634D"/>
                </a:solidFill>
              </a:rPr>
              <a:t>Biagini</a:t>
            </a:r>
            <a:r>
              <a:rPr lang="en-US" sz="800" dirty="0">
                <a:solidFill>
                  <a:srgbClr val="0A634D"/>
                </a:solidFill>
              </a:rPr>
              <a:t> Myers J.M., Herr A.B., Khurana Hershey G.K. Staphylococcal biofilms in atopic dermatitis // </a:t>
            </a:r>
            <a:r>
              <a:rPr lang="en-US" sz="800" dirty="0" err="1">
                <a:solidFill>
                  <a:srgbClr val="0A634D"/>
                </a:solidFill>
              </a:rPr>
              <a:t>Curr</a:t>
            </a:r>
            <a:r>
              <a:rPr lang="en-US" sz="800" dirty="0">
                <a:solidFill>
                  <a:srgbClr val="0A634D"/>
                </a:solidFill>
              </a:rPr>
              <a:t>. Allergy Asthma Rep. 2017. Vol. 17. № 12. P. 81.</a:t>
            </a:r>
          </a:p>
          <a:p>
            <a:endParaRPr lang="ru-RU" sz="1500" dirty="0">
              <a:solidFill>
                <a:srgbClr val="339B9F"/>
              </a:solidFill>
            </a:endParaRPr>
          </a:p>
        </p:txBody>
      </p:sp>
      <p:pic>
        <p:nvPicPr>
          <p:cNvPr id="7" name="Рисунок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02977" y="914399"/>
            <a:ext cx="3407891" cy="5244957"/>
          </a:xfrm>
          <a:prstGeom prst="rect">
            <a:avLst/>
          </a:prstGeom>
        </p:spPr>
      </p:pic>
      <p:pic>
        <p:nvPicPr>
          <p:cNvPr id="8" name="Рисунок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86002" y="0"/>
            <a:ext cx="3157998" cy="6858000"/>
          </a:xfrm>
          <a:prstGeom prst="rect">
            <a:avLst/>
          </a:prstGeom>
        </p:spPr>
      </p:pic>
    </p:spTree>
    <p:extLst>
      <p:ext uri="{BB962C8B-B14F-4D97-AF65-F5344CB8AC3E}">
        <p14:creationId xmlns:p14="http://schemas.microsoft.com/office/powerpoint/2010/main" val="4196129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4">
            <a:extLst>
              <a:ext uri="{FF2B5EF4-FFF2-40B4-BE49-F238E27FC236}">
                <a16:creationId xmlns:a16="http://schemas.microsoft.com/office/drawing/2014/main" id="{E661240D-78A2-47F6-82D8-7EFB50C003E7}"/>
              </a:ext>
            </a:extLst>
          </p:cNvPr>
          <p:cNvSpPr>
            <a:spLocks noGrp="1"/>
          </p:cNvSpPr>
          <p:nvPr>
            <p:ph type="sldNum" sz="quarter" idx="12"/>
          </p:nvPr>
        </p:nvSpPr>
        <p:spPr/>
        <p:txBody>
          <a:bodyPr/>
          <a:lstStyle/>
          <a:p>
            <a:fld id="{EEAD9179-7A6B-4268-BEB2-F3B8EB06115B}" type="slidenum">
              <a:rPr lang="en-US" smtClean="0"/>
              <a:t>11</a:t>
            </a:fld>
            <a:endParaRPr lang="en-US" dirty="0"/>
          </a:p>
        </p:txBody>
      </p:sp>
      <p:sp>
        <p:nvSpPr>
          <p:cNvPr id="6" name="Текст 5">
            <a:extLst>
              <a:ext uri="{FF2B5EF4-FFF2-40B4-BE49-F238E27FC236}">
                <a16:creationId xmlns:a16="http://schemas.microsoft.com/office/drawing/2014/main" id="{752DB4A8-6617-4B97-8F49-5691FD902208}"/>
              </a:ext>
            </a:extLst>
          </p:cNvPr>
          <p:cNvSpPr>
            <a:spLocks noGrp="1"/>
          </p:cNvSpPr>
          <p:nvPr>
            <p:ph type="body" sz="quarter" idx="14"/>
          </p:nvPr>
        </p:nvSpPr>
        <p:spPr>
          <a:xfrm>
            <a:off x="868871" y="2914279"/>
            <a:ext cx="6929214" cy="4752000"/>
          </a:xfrm>
        </p:spPr>
        <p:txBody>
          <a:bodyPr/>
          <a:lstStyle/>
          <a:p>
            <a:r>
              <a:rPr lang="ru-RU" sz="1500" b="0" i="0" dirty="0">
                <a:solidFill>
                  <a:srgbClr val="0A634D"/>
                </a:solidFill>
                <a:effectLst/>
              </a:rPr>
              <a:t>Проницаемость рогового слоя зависит от его гидрофобной способности, распределения липидов и их организации в пластинчатые </a:t>
            </a:r>
            <a:r>
              <a:rPr lang="ru-RU" sz="1500" b="0" i="0" dirty="0" err="1">
                <a:solidFill>
                  <a:srgbClr val="0A634D"/>
                </a:solidFill>
                <a:effectLst/>
              </a:rPr>
              <a:t>бислои</a:t>
            </a:r>
            <a:r>
              <a:rPr lang="ru-RU" sz="1500" b="0" i="0" dirty="0">
                <a:solidFill>
                  <a:srgbClr val="0A634D"/>
                </a:solidFill>
                <a:effectLst/>
              </a:rPr>
              <a:t>. </a:t>
            </a:r>
          </a:p>
          <a:p>
            <a:r>
              <a:rPr lang="ru-RU" sz="1500" b="0" i="0" dirty="0">
                <a:solidFill>
                  <a:srgbClr val="0A634D"/>
                </a:solidFill>
                <a:effectLst/>
              </a:rPr>
              <a:t>Два ключевых фермента, задействованных в обработке липидов: β-</a:t>
            </a:r>
            <a:r>
              <a:rPr lang="ru-RU" sz="1500" b="0" i="0" dirty="0" err="1">
                <a:solidFill>
                  <a:srgbClr val="0A634D"/>
                </a:solidFill>
                <a:effectLst/>
              </a:rPr>
              <a:t>глюкоцереброзидаза</a:t>
            </a:r>
            <a:r>
              <a:rPr lang="ru-RU" sz="1500" b="0" i="0" dirty="0">
                <a:solidFill>
                  <a:srgbClr val="0A634D"/>
                </a:solidFill>
                <a:effectLst/>
              </a:rPr>
              <a:t> и кислая </a:t>
            </a:r>
            <a:r>
              <a:rPr lang="ru-RU" sz="1500" b="0" i="0" dirty="0" err="1">
                <a:solidFill>
                  <a:srgbClr val="0A634D"/>
                </a:solidFill>
                <a:effectLst/>
              </a:rPr>
              <a:t>сфингомиелиназа</a:t>
            </a:r>
            <a:r>
              <a:rPr lang="ru-RU" sz="1500" b="0" i="0" dirty="0">
                <a:solidFill>
                  <a:srgbClr val="0A634D"/>
                </a:solidFill>
                <a:effectLst/>
              </a:rPr>
              <a:t> – также участвуют в синтезе </a:t>
            </a:r>
            <a:r>
              <a:rPr lang="ru-RU" sz="1500" b="0" i="0" dirty="0" err="1">
                <a:solidFill>
                  <a:srgbClr val="0A634D"/>
                </a:solidFill>
                <a:effectLst/>
              </a:rPr>
              <a:t>церамидов</a:t>
            </a:r>
            <a:r>
              <a:rPr lang="ru-RU" sz="1500" b="0" i="0" dirty="0">
                <a:solidFill>
                  <a:srgbClr val="0A634D"/>
                </a:solidFill>
                <a:effectLst/>
              </a:rPr>
              <a:t> – критических компонентов барьерной проницаемости. </a:t>
            </a:r>
          </a:p>
          <a:p>
            <a:r>
              <a:rPr lang="ru-RU" sz="1500" b="0" i="0" dirty="0">
                <a:solidFill>
                  <a:srgbClr val="0A634D"/>
                </a:solidFill>
                <a:effectLst/>
              </a:rPr>
              <a:t>Поддержание кислой среды в роговом слое предотвращает развитие индуцированного </a:t>
            </a:r>
            <a:r>
              <a:rPr lang="ru-RU" sz="1500" b="0" i="0" dirty="0" err="1">
                <a:solidFill>
                  <a:srgbClr val="0A634D"/>
                </a:solidFill>
                <a:effectLst/>
              </a:rPr>
              <a:t>гаптеном</a:t>
            </a:r>
            <a:r>
              <a:rPr lang="ru-RU" sz="1500" b="0" i="0" dirty="0">
                <a:solidFill>
                  <a:srgbClr val="0A634D"/>
                </a:solidFill>
                <a:effectLst/>
              </a:rPr>
              <a:t> атопического дерматита. </a:t>
            </a:r>
          </a:p>
          <a:p>
            <a:r>
              <a:rPr lang="ru-RU" sz="1500" b="0" i="0" dirty="0">
                <a:solidFill>
                  <a:srgbClr val="0A634D"/>
                </a:solidFill>
                <a:effectLst/>
              </a:rPr>
              <a:t>Снижение рН предотвращает эпидермальную гиперплазию тканей, уменьшает </a:t>
            </a:r>
            <a:r>
              <a:rPr lang="ru-RU" sz="1500" b="0" i="0" dirty="0" err="1">
                <a:solidFill>
                  <a:srgbClr val="0A634D"/>
                </a:solidFill>
                <a:effectLst/>
              </a:rPr>
              <a:t>эозинофилию</a:t>
            </a:r>
            <a:r>
              <a:rPr lang="ru-RU" sz="1500" b="0" i="0" dirty="0">
                <a:solidFill>
                  <a:srgbClr val="0A634D"/>
                </a:solidFill>
                <a:effectLst/>
              </a:rPr>
              <a:t> и нормализует структуры эпидермиса. </a:t>
            </a:r>
          </a:p>
          <a:p>
            <a:endParaRPr lang="ru-RU" sz="1500" dirty="0">
              <a:solidFill>
                <a:srgbClr val="339B9F"/>
              </a:solidFill>
            </a:endParaRPr>
          </a:p>
        </p:txBody>
      </p:sp>
      <p:pic>
        <p:nvPicPr>
          <p:cNvPr id="7" name="Picture 2" descr="https://vseglisty.ru/wp-content/uploads/7/c/f/7cf7f2f03919625af30625b697092a5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9716" y="1010160"/>
            <a:ext cx="6339322" cy="16267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63235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4">
            <a:extLst>
              <a:ext uri="{FF2B5EF4-FFF2-40B4-BE49-F238E27FC236}">
                <a16:creationId xmlns:a16="http://schemas.microsoft.com/office/drawing/2014/main" id="{78A424C2-0C32-4949-9241-8FE876222179}"/>
              </a:ext>
            </a:extLst>
          </p:cNvPr>
          <p:cNvSpPr>
            <a:spLocks noGrp="1"/>
          </p:cNvSpPr>
          <p:nvPr>
            <p:ph type="sldNum" sz="quarter" idx="12"/>
          </p:nvPr>
        </p:nvSpPr>
        <p:spPr/>
        <p:txBody>
          <a:bodyPr/>
          <a:lstStyle/>
          <a:p>
            <a:fld id="{EEAD9179-7A6B-4268-BEB2-F3B8EB06115B}" type="slidenum">
              <a:rPr lang="en-US" smtClean="0"/>
              <a:t>12</a:t>
            </a:fld>
            <a:endParaRPr lang="en-US" dirty="0"/>
          </a:p>
        </p:txBody>
      </p:sp>
      <p:sp>
        <p:nvSpPr>
          <p:cNvPr id="6" name="Текст 5">
            <a:extLst>
              <a:ext uri="{FF2B5EF4-FFF2-40B4-BE49-F238E27FC236}">
                <a16:creationId xmlns:a16="http://schemas.microsoft.com/office/drawing/2014/main" id="{1B1C137A-13C2-40E5-AE06-D363DF9740EA}"/>
              </a:ext>
            </a:extLst>
          </p:cNvPr>
          <p:cNvSpPr>
            <a:spLocks noGrp="1"/>
          </p:cNvSpPr>
          <p:nvPr>
            <p:ph type="body" sz="quarter" idx="14"/>
          </p:nvPr>
        </p:nvSpPr>
        <p:spPr>
          <a:xfrm>
            <a:off x="638632" y="760288"/>
            <a:ext cx="4601189" cy="4752000"/>
          </a:xfrm>
        </p:spPr>
        <p:txBody>
          <a:bodyPr/>
          <a:lstStyle/>
          <a:p>
            <a:r>
              <a:rPr lang="ru-RU" sz="1500" b="0" i="0" dirty="0">
                <a:solidFill>
                  <a:srgbClr val="0A634D"/>
                </a:solidFill>
                <a:effectLst/>
              </a:rPr>
              <a:t>Существующие «физиологические пробелы» при кислотном барьере зависят от зоны кожного покрова.</a:t>
            </a:r>
          </a:p>
          <a:p>
            <a:r>
              <a:rPr lang="ru-RU" sz="1500" b="0" i="0" dirty="0">
                <a:solidFill>
                  <a:srgbClr val="0A634D"/>
                </a:solidFill>
                <a:effectLst/>
              </a:rPr>
              <a:t>Особенно это касается межпальцевых пространств и крупных складок – подмышечных, паховых, подгрудных, где значения рН выше, чем на других участках кожи. </a:t>
            </a:r>
          </a:p>
          <a:p>
            <a:r>
              <a:rPr lang="ru-RU" sz="1500" b="0" i="0" dirty="0" err="1">
                <a:solidFill>
                  <a:srgbClr val="0A634D"/>
                </a:solidFill>
                <a:effectLst/>
              </a:rPr>
              <a:t>Дермицидин</a:t>
            </a:r>
            <a:r>
              <a:rPr lang="ru-RU" sz="1500" b="0" i="0" dirty="0">
                <a:solidFill>
                  <a:srgbClr val="0A634D"/>
                </a:solidFill>
                <a:effectLst/>
              </a:rPr>
              <a:t>, антимикробный пептид, обнаруженный в поте, обладает антимикробной активностью в отношении разных патогенных микроорганизмов. </a:t>
            </a:r>
          </a:p>
          <a:p>
            <a:r>
              <a:rPr lang="ru-RU" sz="1500" b="0" i="0" dirty="0">
                <a:solidFill>
                  <a:srgbClr val="0A634D"/>
                </a:solidFill>
                <a:effectLst/>
              </a:rPr>
              <a:t>При инкубации </a:t>
            </a:r>
            <a:r>
              <a:rPr lang="ru-RU" sz="1500" b="0" i="1" dirty="0">
                <a:solidFill>
                  <a:srgbClr val="0A634D"/>
                </a:solidFill>
                <a:effectLst/>
              </a:rPr>
              <a:t>S. </a:t>
            </a:r>
            <a:r>
              <a:rPr lang="ru-RU" sz="1500" b="0" i="1" dirty="0" err="1">
                <a:solidFill>
                  <a:srgbClr val="0A634D"/>
                </a:solidFill>
                <a:effectLst/>
              </a:rPr>
              <a:t>aureus</a:t>
            </a:r>
            <a:r>
              <a:rPr lang="ru-RU" sz="1500" b="0" i="0" dirty="0">
                <a:solidFill>
                  <a:srgbClr val="0A634D"/>
                </a:solidFill>
                <a:effectLst/>
              </a:rPr>
              <a:t> в седьмой фракции пота, содержащей </a:t>
            </a:r>
            <a:r>
              <a:rPr lang="ru-RU" sz="1500" b="0" i="0" dirty="0" err="1">
                <a:solidFill>
                  <a:srgbClr val="0A634D"/>
                </a:solidFill>
                <a:effectLst/>
              </a:rPr>
              <a:t>дермицидин</a:t>
            </a:r>
            <a:r>
              <a:rPr lang="ru-RU" sz="1500" b="0" i="0" dirty="0">
                <a:solidFill>
                  <a:srgbClr val="0A634D"/>
                </a:solidFill>
                <a:effectLst/>
              </a:rPr>
              <a:t>, в буфере с рН 5,5 бактерицидный эффект превышает 90%, в буфере с рН 6,5 – снижается до 60% [14, 15].</a:t>
            </a:r>
          </a:p>
          <a:p>
            <a:endParaRPr lang="ru-RU" sz="800" dirty="0" smtClean="0">
              <a:solidFill>
                <a:srgbClr val="339B9F"/>
              </a:solidFill>
            </a:endParaRPr>
          </a:p>
          <a:p>
            <a:endParaRPr lang="ru-RU" sz="800" dirty="0">
              <a:solidFill>
                <a:srgbClr val="339B9F"/>
              </a:solidFill>
            </a:endParaRPr>
          </a:p>
          <a:p>
            <a:endParaRPr lang="ru-RU" sz="800" dirty="0" smtClean="0">
              <a:solidFill>
                <a:srgbClr val="339B9F"/>
              </a:solidFill>
            </a:endParaRPr>
          </a:p>
          <a:p>
            <a:endParaRPr lang="ru-RU" sz="800" dirty="0">
              <a:solidFill>
                <a:srgbClr val="339B9F"/>
              </a:solidFill>
            </a:endParaRPr>
          </a:p>
          <a:p>
            <a:pPr algn="l"/>
            <a:r>
              <a:rPr lang="en-US" sz="800" dirty="0">
                <a:solidFill>
                  <a:srgbClr val="0A634D"/>
                </a:solidFill>
              </a:rPr>
              <a:t>14. </a:t>
            </a:r>
            <a:r>
              <a:rPr lang="en-US" sz="800" dirty="0" err="1">
                <a:solidFill>
                  <a:srgbClr val="0A634D"/>
                </a:solidFill>
              </a:rPr>
              <a:t>Chng</a:t>
            </a:r>
            <a:r>
              <a:rPr lang="en-US" sz="800" dirty="0">
                <a:solidFill>
                  <a:srgbClr val="0A634D"/>
                </a:solidFill>
              </a:rPr>
              <a:t> K.R., </a:t>
            </a:r>
            <a:r>
              <a:rPr lang="en-US" sz="800" dirty="0" err="1">
                <a:solidFill>
                  <a:srgbClr val="0A634D"/>
                </a:solidFill>
              </a:rPr>
              <a:t>Su</a:t>
            </a:r>
            <a:r>
              <a:rPr lang="en-US" sz="800" dirty="0">
                <a:solidFill>
                  <a:srgbClr val="0A634D"/>
                </a:solidFill>
              </a:rPr>
              <a:t> Ling Tay A., Li C. et al. Whole metagenome profiling reveals skin microbiome-dependent susceptibility to atopic dermatitis flare // Nat. Microbiol. 2016. Vol. 1. № 9. P. 16106.</a:t>
            </a:r>
          </a:p>
          <a:p>
            <a:pPr algn="l"/>
            <a:r>
              <a:rPr lang="en-US" sz="800" dirty="0">
                <a:solidFill>
                  <a:srgbClr val="0A634D"/>
                </a:solidFill>
              </a:rPr>
              <a:t>15. Williams M.R., Gallo R.L. The role of the skin microbiome in atopic dermatitis // </a:t>
            </a:r>
            <a:r>
              <a:rPr lang="en-US" sz="800" dirty="0" err="1">
                <a:solidFill>
                  <a:srgbClr val="0A634D"/>
                </a:solidFill>
              </a:rPr>
              <a:t>Curr</a:t>
            </a:r>
            <a:r>
              <a:rPr lang="en-US" sz="800" dirty="0">
                <a:solidFill>
                  <a:srgbClr val="0A634D"/>
                </a:solidFill>
              </a:rPr>
              <a:t>. Allergy Asthma Rep. 2015. Vol. 15. № 11. P. 65.</a:t>
            </a:r>
          </a:p>
          <a:p>
            <a:endParaRPr lang="ru-RU" sz="800" dirty="0">
              <a:solidFill>
                <a:srgbClr val="339B9F"/>
              </a:solidFill>
            </a:endParaRPr>
          </a:p>
        </p:txBody>
      </p:sp>
      <p:pic>
        <p:nvPicPr>
          <p:cNvPr id="7" name="Рисунок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2773" y="760288"/>
            <a:ext cx="3041150" cy="4561725"/>
          </a:xfrm>
          <a:prstGeom prst="rect">
            <a:avLst/>
          </a:prstGeom>
        </p:spPr>
      </p:pic>
      <p:pic>
        <p:nvPicPr>
          <p:cNvPr id="8" name="Рисунок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86002" y="0"/>
            <a:ext cx="3157998" cy="6858000"/>
          </a:xfrm>
          <a:prstGeom prst="rect">
            <a:avLst/>
          </a:prstGeom>
        </p:spPr>
      </p:pic>
    </p:spTree>
    <p:extLst>
      <p:ext uri="{BB962C8B-B14F-4D97-AF65-F5344CB8AC3E}">
        <p14:creationId xmlns:p14="http://schemas.microsoft.com/office/powerpoint/2010/main" val="15058155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4">
            <a:extLst>
              <a:ext uri="{FF2B5EF4-FFF2-40B4-BE49-F238E27FC236}">
                <a16:creationId xmlns:a16="http://schemas.microsoft.com/office/drawing/2014/main" id="{4C0FDF6C-319E-4357-B8FA-52A9EB411E15}"/>
              </a:ext>
            </a:extLst>
          </p:cNvPr>
          <p:cNvSpPr>
            <a:spLocks noGrp="1"/>
          </p:cNvSpPr>
          <p:nvPr>
            <p:ph type="sldNum" sz="quarter" idx="12"/>
          </p:nvPr>
        </p:nvSpPr>
        <p:spPr/>
        <p:txBody>
          <a:bodyPr/>
          <a:lstStyle/>
          <a:p>
            <a:fld id="{EEAD9179-7A6B-4268-BEB2-F3B8EB06115B}" type="slidenum">
              <a:rPr lang="en-US" smtClean="0"/>
              <a:t>13</a:t>
            </a:fld>
            <a:endParaRPr lang="en-US" dirty="0"/>
          </a:p>
        </p:txBody>
      </p:sp>
      <p:sp>
        <p:nvSpPr>
          <p:cNvPr id="6" name="Текст 5">
            <a:extLst>
              <a:ext uri="{FF2B5EF4-FFF2-40B4-BE49-F238E27FC236}">
                <a16:creationId xmlns:a16="http://schemas.microsoft.com/office/drawing/2014/main" id="{8D94A2F7-A988-4593-979A-1776B631A88F}"/>
              </a:ext>
            </a:extLst>
          </p:cNvPr>
          <p:cNvSpPr>
            <a:spLocks noGrp="1"/>
          </p:cNvSpPr>
          <p:nvPr>
            <p:ph type="body" sz="quarter" idx="14"/>
          </p:nvPr>
        </p:nvSpPr>
        <p:spPr>
          <a:xfrm>
            <a:off x="645728" y="527866"/>
            <a:ext cx="5551876" cy="3564464"/>
          </a:xfrm>
        </p:spPr>
        <p:txBody>
          <a:bodyPr/>
          <a:lstStyle/>
          <a:p>
            <a:r>
              <a:rPr lang="ru-RU" sz="1500" b="0" i="0" dirty="0">
                <a:solidFill>
                  <a:srgbClr val="0A634D"/>
                </a:solidFill>
                <a:effectLst/>
              </a:rPr>
              <a:t>Большое внимание сегодня уделяется </a:t>
            </a:r>
            <a:r>
              <a:rPr lang="ru-RU" sz="1500" b="0" i="0" dirty="0" err="1">
                <a:solidFill>
                  <a:srgbClr val="0A634D"/>
                </a:solidFill>
                <a:effectLst/>
              </a:rPr>
              <a:t>экспозом</a:t>
            </a:r>
            <a:r>
              <a:rPr lang="ru-RU" sz="1500" b="0" i="0" dirty="0">
                <a:solidFill>
                  <a:srgbClr val="0A634D"/>
                </a:solidFill>
                <a:effectLst/>
              </a:rPr>
              <a:t>-факторам как одной из причин </a:t>
            </a:r>
            <a:r>
              <a:rPr lang="ru-RU" sz="1500" b="0" i="0" dirty="0" err="1">
                <a:solidFill>
                  <a:srgbClr val="0A634D"/>
                </a:solidFill>
                <a:effectLst/>
              </a:rPr>
              <a:t>дисбиотических</a:t>
            </a:r>
            <a:r>
              <a:rPr lang="ru-RU" sz="1500" b="0" i="0" dirty="0">
                <a:solidFill>
                  <a:srgbClr val="0A634D"/>
                </a:solidFill>
                <a:effectLst/>
              </a:rPr>
              <a:t> процессов, происходящих в коже.</a:t>
            </a:r>
          </a:p>
          <a:p>
            <a:r>
              <a:rPr lang="ru-RU" sz="1500" b="0" i="0" dirty="0">
                <a:solidFill>
                  <a:srgbClr val="0A634D"/>
                </a:solidFill>
                <a:effectLst/>
              </a:rPr>
              <a:t>Короткая длина волны видимого света, излучаемого от смартфонов и планшетов, увеличивает распространение золотистого стафилококка и разбалансирует микрофлору кожи.</a:t>
            </a:r>
          </a:p>
          <a:p>
            <a:r>
              <a:rPr lang="ru-RU" sz="1500" b="0" i="0" dirty="0">
                <a:solidFill>
                  <a:srgbClr val="0A634D"/>
                </a:solidFill>
                <a:effectLst/>
              </a:rPr>
              <a:t>Ультрафиолет А и В также оказывает выраженное качественное и количественное влияние на состав </a:t>
            </a:r>
            <a:r>
              <a:rPr lang="ru-RU" sz="1500" b="0" i="0" dirty="0" err="1">
                <a:solidFill>
                  <a:srgbClr val="0A634D"/>
                </a:solidFill>
                <a:effectLst/>
              </a:rPr>
              <a:t>микробиома</a:t>
            </a:r>
            <a:r>
              <a:rPr lang="ru-RU" sz="1500" b="0" i="0" dirty="0">
                <a:solidFill>
                  <a:srgbClr val="0A634D"/>
                </a:solidFill>
                <a:effectLst/>
              </a:rPr>
              <a:t> </a:t>
            </a:r>
            <a:r>
              <a:rPr lang="ru-RU" sz="1500" b="0" i="0" dirty="0" smtClean="0">
                <a:solidFill>
                  <a:srgbClr val="0A634D"/>
                </a:solidFill>
                <a:effectLst/>
              </a:rPr>
              <a:t>кожи. Изменение </a:t>
            </a:r>
            <a:r>
              <a:rPr lang="ru-RU" sz="1500" b="0" i="0" dirty="0">
                <a:solidFill>
                  <a:srgbClr val="0A634D"/>
                </a:solidFill>
                <a:effectLst/>
              </a:rPr>
              <a:t>в составе </a:t>
            </a:r>
            <a:r>
              <a:rPr lang="ru-RU" sz="1500" b="0" i="0" dirty="0" err="1">
                <a:solidFill>
                  <a:srgbClr val="0A634D"/>
                </a:solidFill>
                <a:effectLst/>
              </a:rPr>
              <a:t>микробиома</a:t>
            </a:r>
            <a:r>
              <a:rPr lang="ru-RU" sz="1500" b="0" i="0" dirty="0">
                <a:solidFill>
                  <a:srgbClr val="0A634D"/>
                </a:solidFill>
                <a:effectLst/>
              </a:rPr>
              <a:t> происходит после воздействия каждой из доз и сохраняется как минимум 24 часа после воздействия ультрафиолета. </a:t>
            </a:r>
          </a:p>
        </p:txBody>
      </p:sp>
      <p:pic>
        <p:nvPicPr>
          <p:cNvPr id="2050" name="Picture 2" descr="https://avatars.mds.yandex.net/get-zen_doc/1704908/pub_5e31042de41fd74ec64b49e2_5e310b218b16e54eabd3bcb7/scale_1200"/>
          <p:cNvPicPr>
            <a:picLocks noChangeAspect="1" noChangeArrowheads="1"/>
          </p:cNvPicPr>
          <p:nvPr/>
        </p:nvPicPr>
        <p:blipFill rotWithShape="1">
          <a:blip r:embed="rId2">
            <a:extLst>
              <a:ext uri="{28A0092B-C50C-407E-A947-70E740481C1C}">
                <a14:useLocalDpi xmlns:a14="http://schemas.microsoft.com/office/drawing/2010/main" val="0"/>
              </a:ext>
            </a:extLst>
          </a:blip>
          <a:srcRect r="38825"/>
          <a:stretch/>
        </p:blipFill>
        <p:spPr bwMode="auto">
          <a:xfrm>
            <a:off x="6197603" y="3475880"/>
            <a:ext cx="2101369" cy="176288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st2.depositphotos.com/1067125/6405/v/950/depositphotos_64058565-stock-illustration-uvb-and-uva-radiatio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3717" y="854929"/>
            <a:ext cx="2169601" cy="2163238"/>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86002" y="-4433"/>
            <a:ext cx="3157998" cy="6858000"/>
          </a:xfrm>
          <a:prstGeom prst="rect">
            <a:avLst/>
          </a:prstGeom>
        </p:spPr>
      </p:pic>
      <p:sp>
        <p:nvSpPr>
          <p:cNvPr id="8" name="Текст 5">
            <a:extLst>
              <a:ext uri="{FF2B5EF4-FFF2-40B4-BE49-F238E27FC236}">
                <a16:creationId xmlns:a16="http://schemas.microsoft.com/office/drawing/2014/main" id="{2C3F4C0F-DBB2-4DB8-951A-41156F7786F7}"/>
              </a:ext>
            </a:extLst>
          </p:cNvPr>
          <p:cNvSpPr txBox="1">
            <a:spLocks/>
          </p:cNvSpPr>
          <p:nvPr/>
        </p:nvSpPr>
        <p:spPr bwMode="gray">
          <a:xfrm>
            <a:off x="645730" y="3830967"/>
            <a:ext cx="5551874" cy="4752000"/>
          </a:xfrm>
          <a:prstGeom prst="rect">
            <a:avLst/>
          </a:prstGeom>
        </p:spPr>
        <p:txBody>
          <a:bodyPr vert="horz" lIns="0" tIns="0" rIns="0" bIns="0" rtlCol="0">
            <a:noAutofit/>
          </a:bodyPr>
          <a:lstStyle>
            <a:lvl1pPr marL="0" indent="0" algn="l" defTabSz="685891" rtl="0" eaLnBrk="1" latinLnBrk="0" hangingPunct="1">
              <a:spcBef>
                <a:spcPts val="900"/>
              </a:spcBef>
              <a:spcAft>
                <a:spcPts val="450"/>
              </a:spcAft>
              <a:buFont typeface="Arial" panose="020B0604020202020204" pitchFamily="34" charset="0"/>
              <a:buNone/>
              <a:defRPr sz="1350" kern="1200">
                <a:solidFill>
                  <a:schemeClr val="tx1"/>
                </a:solidFill>
                <a:latin typeface="+mn-lt"/>
                <a:ea typeface="+mn-ea"/>
                <a:cs typeface="+mn-cs"/>
              </a:defRPr>
            </a:lvl1pPr>
            <a:lvl2pPr marL="202527" indent="-202527" algn="l" defTabSz="685891" rtl="0" eaLnBrk="1" latinLnBrk="0" hangingPunct="1">
              <a:spcBef>
                <a:spcPts val="225"/>
              </a:spcBef>
              <a:spcAft>
                <a:spcPts val="450"/>
              </a:spcAft>
              <a:buFontTx/>
              <a:buBlip>
                <a:blip r:embed="rId5"/>
              </a:buBlip>
              <a:defRPr sz="1350" kern="1200">
                <a:solidFill>
                  <a:schemeClr val="tx1"/>
                </a:solidFill>
                <a:latin typeface="+mn-lt"/>
                <a:ea typeface="+mn-ea"/>
                <a:cs typeface="+mn-cs"/>
              </a:defRPr>
            </a:lvl2pPr>
            <a:lvl3pPr marL="405054" indent="-202527" algn="l" defTabSz="685891" rtl="0" eaLnBrk="1" latinLnBrk="0" hangingPunct="1">
              <a:spcBef>
                <a:spcPts val="225"/>
              </a:spcBef>
              <a:spcAft>
                <a:spcPts val="450"/>
              </a:spcAft>
              <a:buFontTx/>
              <a:buBlip>
                <a:blip r:embed="rId6"/>
              </a:buBlip>
              <a:defRPr sz="1350" kern="1200">
                <a:solidFill>
                  <a:schemeClr val="tx1"/>
                </a:solidFill>
                <a:latin typeface="+mn-lt"/>
                <a:ea typeface="+mn-ea"/>
                <a:cs typeface="+mn-cs"/>
              </a:defRPr>
            </a:lvl3pPr>
            <a:lvl4pPr marL="607581" indent="-202527" algn="l" defTabSz="685891" rtl="0" eaLnBrk="1" latinLnBrk="0" hangingPunct="1">
              <a:spcBef>
                <a:spcPts val="225"/>
              </a:spcBef>
              <a:spcAft>
                <a:spcPts val="450"/>
              </a:spcAft>
              <a:buFontTx/>
              <a:buBlip>
                <a:blip r:embed="rId7"/>
              </a:buBlip>
              <a:defRPr sz="1350" kern="1200">
                <a:solidFill>
                  <a:schemeClr val="tx1"/>
                </a:solidFill>
                <a:latin typeface="+mn-lt"/>
                <a:ea typeface="+mn-ea"/>
                <a:cs typeface="+mn-cs"/>
              </a:defRPr>
            </a:lvl4pPr>
            <a:lvl5pPr marL="810108" indent="-202527" algn="l" defTabSz="685891" rtl="0" eaLnBrk="1" latinLnBrk="0" hangingPunct="1">
              <a:spcBef>
                <a:spcPts val="225"/>
              </a:spcBef>
              <a:spcAft>
                <a:spcPts val="450"/>
              </a:spcAft>
              <a:buFontTx/>
              <a:buBlip>
                <a:blip r:embed="rId8"/>
              </a:buBlip>
              <a:defRPr sz="1350" kern="1200">
                <a:solidFill>
                  <a:schemeClr val="tx1"/>
                </a:solidFill>
                <a:latin typeface="+mn-lt"/>
                <a:ea typeface="+mn-ea"/>
                <a:cs typeface="+mn-cs"/>
              </a:defRPr>
            </a:lvl5pPr>
            <a:lvl6pPr marL="810108" indent="-202527" algn="l" defTabSz="685891" rtl="0" eaLnBrk="1" latinLnBrk="0" hangingPunct="1">
              <a:spcBef>
                <a:spcPts val="225"/>
              </a:spcBef>
              <a:spcAft>
                <a:spcPts val="450"/>
              </a:spcAft>
              <a:buFontTx/>
              <a:buBlip>
                <a:blip r:embed="rId8"/>
              </a:buBlip>
              <a:defRPr sz="1350" kern="1200">
                <a:solidFill>
                  <a:schemeClr val="tx1"/>
                </a:solidFill>
                <a:latin typeface="+mn-lt"/>
                <a:ea typeface="+mn-ea"/>
                <a:cs typeface="+mn-cs"/>
              </a:defRPr>
            </a:lvl6pPr>
            <a:lvl7pPr marL="810108" indent="-202527" algn="l" defTabSz="685891" rtl="0" eaLnBrk="1" latinLnBrk="0" hangingPunct="1">
              <a:spcBef>
                <a:spcPts val="225"/>
              </a:spcBef>
              <a:spcAft>
                <a:spcPts val="450"/>
              </a:spcAft>
              <a:buFontTx/>
              <a:buBlip>
                <a:blip r:embed="rId8"/>
              </a:buBlip>
              <a:defRPr sz="1350" kern="1200">
                <a:solidFill>
                  <a:schemeClr val="tx1"/>
                </a:solidFill>
                <a:latin typeface="+mn-lt"/>
                <a:ea typeface="+mn-ea"/>
                <a:cs typeface="+mn-cs"/>
              </a:defRPr>
            </a:lvl7pPr>
            <a:lvl8pPr marL="810108" indent="-202527" algn="l" defTabSz="685891" rtl="0" eaLnBrk="1" latinLnBrk="0" hangingPunct="1">
              <a:spcBef>
                <a:spcPts val="225"/>
              </a:spcBef>
              <a:spcAft>
                <a:spcPts val="450"/>
              </a:spcAft>
              <a:buFontTx/>
              <a:buBlip>
                <a:blip r:embed="rId8"/>
              </a:buBlip>
              <a:defRPr sz="1350" kern="1200">
                <a:solidFill>
                  <a:schemeClr val="tx1"/>
                </a:solidFill>
                <a:latin typeface="+mn-lt"/>
                <a:ea typeface="+mn-ea"/>
                <a:cs typeface="+mn-cs"/>
              </a:defRPr>
            </a:lvl8pPr>
            <a:lvl9pPr marL="810108" indent="-202527" algn="l" defTabSz="685891" rtl="0" eaLnBrk="1" latinLnBrk="0" hangingPunct="1">
              <a:spcBef>
                <a:spcPts val="225"/>
              </a:spcBef>
              <a:spcAft>
                <a:spcPts val="450"/>
              </a:spcAft>
              <a:buFontTx/>
              <a:buBlip>
                <a:blip r:embed="rId8"/>
              </a:buBlip>
              <a:defRPr sz="1350" kern="1200">
                <a:solidFill>
                  <a:schemeClr val="tx1"/>
                </a:solidFill>
                <a:latin typeface="+mn-lt"/>
                <a:ea typeface="+mn-ea"/>
                <a:cs typeface="+mn-cs"/>
              </a:defRPr>
            </a:lvl9pPr>
          </a:lstStyle>
          <a:p>
            <a:r>
              <a:rPr lang="ru-RU" sz="1500" dirty="0" smtClean="0">
                <a:solidFill>
                  <a:srgbClr val="0A634D"/>
                </a:solidFill>
              </a:rPr>
              <a:t>В исследованиях показано, что разные микроорганизмы под воздействием ультрафиолета по-разному влияют на состояние кожи. </a:t>
            </a:r>
          </a:p>
          <a:p>
            <a:r>
              <a:rPr lang="ru-RU" sz="1500" dirty="0" smtClean="0">
                <a:solidFill>
                  <a:srgbClr val="0A634D"/>
                </a:solidFill>
              </a:rPr>
              <a:t>Бактерии семейства </a:t>
            </a:r>
            <a:r>
              <a:rPr lang="ru-RU" sz="1500" i="1" dirty="0" err="1" smtClean="0">
                <a:solidFill>
                  <a:srgbClr val="0A634D"/>
                </a:solidFill>
              </a:rPr>
              <a:t>Cyanobacteria</a:t>
            </a:r>
            <a:r>
              <a:rPr lang="ru-RU" sz="1500" i="1" dirty="0" smtClean="0">
                <a:solidFill>
                  <a:srgbClr val="0A634D"/>
                </a:solidFill>
              </a:rPr>
              <a:t> </a:t>
            </a:r>
            <a:r>
              <a:rPr lang="ru-RU" sz="1500" dirty="0" smtClean="0">
                <a:solidFill>
                  <a:srgbClr val="0A634D"/>
                </a:solidFill>
              </a:rPr>
              <a:t>продуцируют соединения, способные раздражать кожу и вызывать появление сыпи.  </a:t>
            </a:r>
            <a:r>
              <a:rPr lang="ru-RU" sz="1500" i="1" dirty="0" err="1" smtClean="0">
                <a:solidFill>
                  <a:srgbClr val="0A634D"/>
                </a:solidFill>
              </a:rPr>
              <a:t>Lactobacillaceae</a:t>
            </a:r>
            <a:r>
              <a:rPr lang="ru-RU" sz="1500" i="1" dirty="0" smtClean="0">
                <a:solidFill>
                  <a:srgbClr val="0A634D"/>
                </a:solidFill>
              </a:rPr>
              <a:t>, </a:t>
            </a:r>
            <a:r>
              <a:rPr lang="ru-RU" sz="1500" dirty="0" smtClean="0">
                <a:solidFill>
                  <a:srgbClr val="0A634D"/>
                </a:solidFill>
              </a:rPr>
              <a:t>напротив, поддерживают здоровье кожи и проявляют противовоспалительную активность. Кроме того, они способны снизить негативное влияние на кожу ультрафиолетового излучения [16].</a:t>
            </a:r>
          </a:p>
          <a:p>
            <a:r>
              <a:rPr lang="en-US" sz="788" dirty="0" smtClean="0">
                <a:solidFill>
                  <a:srgbClr val="0A634D"/>
                </a:solidFill>
              </a:rPr>
              <a:t>16. </a:t>
            </a:r>
            <a:r>
              <a:rPr lang="en-US" sz="788" dirty="0" err="1" smtClean="0">
                <a:solidFill>
                  <a:srgbClr val="0A634D"/>
                </a:solidFill>
              </a:rPr>
              <a:t>Patra</a:t>
            </a:r>
            <a:r>
              <a:rPr lang="en-US" sz="788" dirty="0" smtClean="0">
                <a:solidFill>
                  <a:srgbClr val="0A634D"/>
                </a:solidFill>
              </a:rPr>
              <a:t> V., Byrne S.N., Wolf P. The skin microbiome: is it affected by UV‐induced immune suppression? // Front. </a:t>
            </a:r>
            <a:r>
              <a:rPr lang="en-US" sz="788" dirty="0" err="1" smtClean="0">
                <a:solidFill>
                  <a:srgbClr val="0A634D"/>
                </a:solidFill>
              </a:rPr>
              <a:t>Microbiol</a:t>
            </a:r>
            <a:r>
              <a:rPr lang="en-US" sz="788" dirty="0" smtClean="0">
                <a:solidFill>
                  <a:srgbClr val="0A634D"/>
                </a:solidFill>
              </a:rPr>
              <a:t>. 2016. Vol. 7. ID 1235.</a:t>
            </a:r>
            <a:endParaRPr lang="ru-RU" sz="788" dirty="0" smtClean="0">
              <a:solidFill>
                <a:srgbClr val="0A634D"/>
              </a:solidFill>
            </a:endParaRPr>
          </a:p>
          <a:p>
            <a:endParaRPr lang="ru-RU" dirty="0">
              <a:solidFill>
                <a:srgbClr val="339B9F"/>
              </a:solidFill>
            </a:endParaRPr>
          </a:p>
        </p:txBody>
      </p:sp>
    </p:spTree>
    <p:extLst>
      <p:ext uri="{BB962C8B-B14F-4D97-AF65-F5344CB8AC3E}">
        <p14:creationId xmlns:p14="http://schemas.microsoft.com/office/powerpoint/2010/main" val="1263648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4">
            <a:extLst>
              <a:ext uri="{FF2B5EF4-FFF2-40B4-BE49-F238E27FC236}">
                <a16:creationId xmlns:a16="http://schemas.microsoft.com/office/drawing/2014/main" id="{5033D036-BEEF-4731-9F63-307ADC95CAA9}"/>
              </a:ext>
            </a:extLst>
          </p:cNvPr>
          <p:cNvSpPr>
            <a:spLocks noGrp="1"/>
          </p:cNvSpPr>
          <p:nvPr>
            <p:ph type="sldNum" sz="quarter" idx="12"/>
          </p:nvPr>
        </p:nvSpPr>
        <p:spPr/>
        <p:txBody>
          <a:bodyPr/>
          <a:lstStyle/>
          <a:p>
            <a:fld id="{EEAD9179-7A6B-4268-BEB2-F3B8EB06115B}" type="slidenum">
              <a:rPr lang="en-US" smtClean="0"/>
              <a:t>14</a:t>
            </a:fld>
            <a:endParaRPr lang="en-US" dirty="0"/>
          </a:p>
        </p:txBody>
      </p:sp>
      <p:sp>
        <p:nvSpPr>
          <p:cNvPr id="6" name="Текст 5">
            <a:extLst>
              <a:ext uri="{FF2B5EF4-FFF2-40B4-BE49-F238E27FC236}">
                <a16:creationId xmlns:a16="http://schemas.microsoft.com/office/drawing/2014/main" id="{39B39D53-4A99-46F6-AD83-5635E311F799}"/>
              </a:ext>
            </a:extLst>
          </p:cNvPr>
          <p:cNvSpPr>
            <a:spLocks noGrp="1"/>
          </p:cNvSpPr>
          <p:nvPr>
            <p:ph type="body" sz="quarter" idx="14"/>
          </p:nvPr>
        </p:nvSpPr>
        <p:spPr>
          <a:xfrm>
            <a:off x="769776" y="938166"/>
            <a:ext cx="5610476" cy="2234954"/>
          </a:xfrm>
        </p:spPr>
        <p:txBody>
          <a:bodyPr/>
          <a:lstStyle/>
          <a:p>
            <a:r>
              <a:rPr lang="ru-RU" sz="1500" b="0" i="0" dirty="0">
                <a:solidFill>
                  <a:srgbClr val="0A634D"/>
                </a:solidFill>
                <a:effectLst/>
              </a:rPr>
              <a:t>Антибактериальное мыло, топические или пероральные антибиотики, воздействуя на </a:t>
            </a:r>
            <a:r>
              <a:rPr lang="ru-RU" sz="1500" b="0" i="0" dirty="0" err="1">
                <a:solidFill>
                  <a:srgbClr val="0A634D"/>
                </a:solidFill>
                <a:effectLst/>
              </a:rPr>
              <a:t>микробиом</a:t>
            </a:r>
            <a:r>
              <a:rPr lang="ru-RU" sz="1500" b="0" i="0" dirty="0">
                <a:solidFill>
                  <a:srgbClr val="0A634D"/>
                </a:solidFill>
                <a:effectLst/>
              </a:rPr>
              <a:t> кожи, способны усилить колонизацию патогенных микроорганизмов и способствовать формированию биопленки [9]. </a:t>
            </a:r>
          </a:p>
          <a:p>
            <a:endParaRPr lang="ru-RU" dirty="0">
              <a:solidFill>
                <a:srgbClr val="0A634D"/>
              </a:solidFill>
            </a:endParaRPr>
          </a:p>
          <a:p>
            <a:r>
              <a:rPr lang="en-US" sz="800" dirty="0">
                <a:solidFill>
                  <a:srgbClr val="0A634D"/>
                </a:solidFill>
              </a:rPr>
              <a:t>.</a:t>
            </a:r>
            <a:r>
              <a:rPr lang="ru-RU" sz="800" dirty="0">
                <a:solidFill>
                  <a:srgbClr val="0A634D"/>
                </a:solidFill>
              </a:rPr>
              <a:t>9.</a:t>
            </a:r>
            <a:r>
              <a:rPr lang="en-US" sz="800" dirty="0">
                <a:solidFill>
                  <a:srgbClr val="0A634D"/>
                </a:solidFill>
              </a:rPr>
              <a:t> Gaitanis G., </a:t>
            </a:r>
            <a:r>
              <a:rPr lang="en-US" sz="800" dirty="0" err="1">
                <a:solidFill>
                  <a:srgbClr val="0A634D"/>
                </a:solidFill>
              </a:rPr>
              <a:t>Magiatis</a:t>
            </a:r>
            <a:r>
              <a:rPr lang="en-US" sz="800" dirty="0">
                <a:solidFill>
                  <a:srgbClr val="0A634D"/>
                </a:solidFill>
              </a:rPr>
              <a:t> P., </a:t>
            </a:r>
            <a:r>
              <a:rPr lang="en-US" sz="800" dirty="0" err="1">
                <a:solidFill>
                  <a:srgbClr val="0A634D"/>
                </a:solidFill>
              </a:rPr>
              <a:t>Hantschke</a:t>
            </a:r>
            <a:r>
              <a:rPr lang="en-US" sz="800" dirty="0">
                <a:solidFill>
                  <a:srgbClr val="0A634D"/>
                </a:solidFill>
              </a:rPr>
              <a:t> M. et al. The Malassezia genus in skin and systemic diseases // Clin. Microbiol. Rev. 2012. Vol. 25. № 1. P. 106–141</a:t>
            </a:r>
            <a:r>
              <a:rPr lang="en-US" sz="788" dirty="0">
                <a:solidFill>
                  <a:srgbClr val="0A634D"/>
                </a:solidFill>
              </a:rPr>
              <a:t>.</a:t>
            </a:r>
          </a:p>
          <a:p>
            <a:endParaRPr lang="ru-RU" sz="788" dirty="0">
              <a:solidFill>
                <a:srgbClr val="339B9F"/>
              </a:solidFill>
            </a:endParaRPr>
          </a:p>
          <a:p>
            <a:endParaRPr lang="ru-RU" sz="788" dirty="0">
              <a:solidFill>
                <a:srgbClr val="339B9F"/>
              </a:solidFill>
            </a:endParaRPr>
          </a:p>
        </p:txBody>
      </p:sp>
      <p:pic>
        <p:nvPicPr>
          <p:cNvPr id="4098" name="Picture 2" descr="https://static.beloris.ru/content/catalog_image/89619/tmp/1280_1280602461_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41144" y="2841861"/>
            <a:ext cx="1054301" cy="2197386"/>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s://www.sechenov.ru/upload/medialibrary/a7e/qjtrxo_hpxa7cuevpf7cmeypnl3aarehqlnpdou.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9059" y="3078168"/>
            <a:ext cx="3170097" cy="21133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55087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4">
            <a:extLst>
              <a:ext uri="{FF2B5EF4-FFF2-40B4-BE49-F238E27FC236}">
                <a16:creationId xmlns:a16="http://schemas.microsoft.com/office/drawing/2014/main" id="{B88D9E0D-5501-4E32-B160-E155F7DF2886}"/>
              </a:ext>
            </a:extLst>
          </p:cNvPr>
          <p:cNvSpPr>
            <a:spLocks noGrp="1"/>
          </p:cNvSpPr>
          <p:nvPr>
            <p:ph type="sldNum" sz="quarter" idx="12"/>
          </p:nvPr>
        </p:nvSpPr>
        <p:spPr/>
        <p:txBody>
          <a:bodyPr/>
          <a:lstStyle/>
          <a:p>
            <a:fld id="{EEAD9179-7A6B-4268-BEB2-F3B8EB06115B}" type="slidenum">
              <a:rPr lang="en-US" smtClean="0"/>
              <a:t>15</a:t>
            </a:fld>
            <a:endParaRPr lang="en-US" dirty="0"/>
          </a:p>
        </p:txBody>
      </p:sp>
      <p:sp>
        <p:nvSpPr>
          <p:cNvPr id="6" name="Текст 5">
            <a:extLst>
              <a:ext uri="{FF2B5EF4-FFF2-40B4-BE49-F238E27FC236}">
                <a16:creationId xmlns:a16="http://schemas.microsoft.com/office/drawing/2014/main" id="{A27E777D-78BF-4C53-9CE0-12ED6BF650BD}"/>
              </a:ext>
            </a:extLst>
          </p:cNvPr>
          <p:cNvSpPr>
            <a:spLocks noGrp="1"/>
          </p:cNvSpPr>
          <p:nvPr>
            <p:ph type="body" sz="quarter" idx="14"/>
          </p:nvPr>
        </p:nvSpPr>
        <p:spPr>
          <a:xfrm>
            <a:off x="539393" y="1352225"/>
            <a:ext cx="6480844" cy="4752000"/>
          </a:xfrm>
        </p:spPr>
        <p:txBody>
          <a:bodyPr/>
          <a:lstStyle/>
          <a:p>
            <a:r>
              <a:rPr lang="ru-RU" sz="1500" b="0" i="0" dirty="0">
                <a:solidFill>
                  <a:srgbClr val="0A634D"/>
                </a:solidFill>
                <a:effectLst/>
              </a:rPr>
              <a:t>При этом </a:t>
            </a:r>
            <a:r>
              <a:rPr lang="ru-RU" sz="1500" b="0" i="1" dirty="0">
                <a:solidFill>
                  <a:srgbClr val="0A634D"/>
                </a:solidFill>
                <a:effectLst/>
              </a:rPr>
              <a:t>S. </a:t>
            </a:r>
            <a:r>
              <a:rPr lang="ru-RU" sz="1500" b="0" i="1" dirty="0" err="1">
                <a:solidFill>
                  <a:srgbClr val="0A634D"/>
                </a:solidFill>
                <a:effectLst/>
              </a:rPr>
              <a:t>aureus</a:t>
            </a:r>
            <a:r>
              <a:rPr lang="ru-RU" sz="1500" b="0" i="0" dirty="0">
                <a:solidFill>
                  <a:srgbClr val="0A634D"/>
                </a:solidFill>
                <a:effectLst/>
              </a:rPr>
              <a:t> активно колонизирует </a:t>
            </a:r>
            <a:r>
              <a:rPr lang="ru-RU" sz="1500" b="0" i="0" dirty="0" err="1">
                <a:solidFill>
                  <a:srgbClr val="0A634D"/>
                </a:solidFill>
                <a:effectLst/>
              </a:rPr>
              <a:t>эккриновые</a:t>
            </a:r>
            <a:r>
              <a:rPr lang="ru-RU" sz="1500" b="0" i="0" dirty="0">
                <a:solidFill>
                  <a:srgbClr val="0A634D"/>
                </a:solidFill>
                <a:effectLst/>
              </a:rPr>
              <a:t> каналы желез кожи и влияет на секрецию цитокинов </a:t>
            </a:r>
            <a:r>
              <a:rPr lang="ru-RU" sz="1500" b="0" i="0" dirty="0" err="1">
                <a:solidFill>
                  <a:srgbClr val="0A634D"/>
                </a:solidFill>
                <a:effectLst/>
              </a:rPr>
              <a:t>кератиноцитами</a:t>
            </a:r>
            <a:r>
              <a:rPr lang="ru-RU" sz="1500" b="0" i="0" dirty="0">
                <a:solidFill>
                  <a:srgbClr val="0A634D"/>
                </a:solidFill>
                <a:effectLst/>
              </a:rPr>
              <a:t>, вызывая дифференциацию и апоптоз последних. Подавление синтеза цитокинов приводит к снижению активности локальной воспалительной реакции и неэффективности стафилококк-индуцированного воспаления. </a:t>
            </a:r>
          </a:p>
          <a:p>
            <a:r>
              <a:rPr lang="ru-RU" sz="1500" b="0" i="0" dirty="0">
                <a:solidFill>
                  <a:srgbClr val="0A634D"/>
                </a:solidFill>
                <a:effectLst/>
              </a:rPr>
              <a:t>К биологическим эффектам </a:t>
            </a:r>
            <a:r>
              <a:rPr lang="ru-RU" sz="1500" b="0" i="1" dirty="0">
                <a:solidFill>
                  <a:srgbClr val="0A634D"/>
                </a:solidFill>
                <a:effectLst/>
              </a:rPr>
              <a:t>S. </a:t>
            </a:r>
            <a:r>
              <a:rPr lang="ru-RU" sz="1500" b="0" i="1" dirty="0" err="1">
                <a:solidFill>
                  <a:srgbClr val="0A634D"/>
                </a:solidFill>
                <a:effectLst/>
              </a:rPr>
              <a:t>аureus</a:t>
            </a:r>
            <a:r>
              <a:rPr lang="ru-RU" sz="1500" b="0" i="0" dirty="0">
                <a:solidFill>
                  <a:srgbClr val="0A634D"/>
                </a:solidFill>
                <a:effectLst/>
              </a:rPr>
              <a:t> также относят адгезию с кожным покровом, </a:t>
            </a:r>
            <a:r>
              <a:rPr lang="ru-RU" sz="1500" b="0" i="0" dirty="0" err="1">
                <a:solidFill>
                  <a:srgbClr val="0A634D"/>
                </a:solidFill>
                <a:effectLst/>
              </a:rPr>
              <a:t>инвазивность</a:t>
            </a:r>
            <a:r>
              <a:rPr lang="ru-RU" sz="1500" b="0" i="0" dirty="0">
                <a:solidFill>
                  <a:srgbClr val="0A634D"/>
                </a:solidFill>
                <a:effectLst/>
              </a:rPr>
              <a:t> в ткани, препятствование фагоцитозу и выживанию внутри фагоцитов, выделение гемолизинов, липазы, </a:t>
            </a:r>
            <a:r>
              <a:rPr lang="ru-RU" sz="1500" b="0" i="0" dirty="0" err="1">
                <a:solidFill>
                  <a:srgbClr val="0A634D"/>
                </a:solidFill>
                <a:effectLst/>
              </a:rPr>
              <a:t>дезоксирибонуклеазы</a:t>
            </a:r>
            <a:r>
              <a:rPr lang="ru-RU" sz="1500" b="0" i="0" dirty="0">
                <a:solidFill>
                  <a:srgbClr val="0A634D"/>
                </a:solidFill>
                <a:effectLst/>
              </a:rPr>
              <a:t>, </a:t>
            </a:r>
            <a:r>
              <a:rPr lang="ru-RU" sz="1500" b="0" i="0" dirty="0" err="1">
                <a:solidFill>
                  <a:srgbClr val="0A634D"/>
                </a:solidFill>
                <a:effectLst/>
              </a:rPr>
              <a:t>стафилокиназы</a:t>
            </a:r>
            <a:r>
              <a:rPr lang="ru-RU" sz="1500" b="0" i="0" dirty="0">
                <a:solidFill>
                  <a:srgbClr val="0A634D"/>
                </a:solidFill>
                <a:effectLst/>
              </a:rPr>
              <a:t>, </a:t>
            </a:r>
            <a:r>
              <a:rPr lang="ru-RU" sz="1500" b="0" i="0" dirty="0" err="1">
                <a:solidFill>
                  <a:srgbClr val="0A634D"/>
                </a:solidFill>
                <a:effectLst/>
              </a:rPr>
              <a:t>коагулазы</a:t>
            </a:r>
            <a:r>
              <a:rPr lang="ru-RU" sz="1500" b="0" i="0" dirty="0">
                <a:solidFill>
                  <a:srgbClr val="0A634D"/>
                </a:solidFill>
                <a:effectLst/>
              </a:rPr>
              <a:t>, образование </a:t>
            </a:r>
            <a:r>
              <a:rPr lang="ru-RU" sz="1500" b="0" i="0" dirty="0" err="1">
                <a:solidFill>
                  <a:srgbClr val="0A634D"/>
                </a:solidFill>
                <a:effectLst/>
              </a:rPr>
              <a:t>суперантигенов</a:t>
            </a:r>
            <a:r>
              <a:rPr lang="ru-RU" sz="1500" b="0" i="0" dirty="0">
                <a:solidFill>
                  <a:srgbClr val="0A634D"/>
                </a:solidFill>
                <a:effectLst/>
              </a:rPr>
              <a:t> [12, 14, 15].</a:t>
            </a:r>
          </a:p>
          <a:p>
            <a:endParaRPr lang="ru-RU" sz="1500" dirty="0">
              <a:solidFill>
                <a:srgbClr val="339B9F"/>
              </a:solidFill>
            </a:endParaRPr>
          </a:p>
        </p:txBody>
      </p:sp>
      <p:sp>
        <p:nvSpPr>
          <p:cNvPr id="2" name="Прямоугольник 1"/>
          <p:cNvSpPr/>
          <p:nvPr/>
        </p:nvSpPr>
        <p:spPr>
          <a:xfrm>
            <a:off x="441184" y="5488985"/>
            <a:ext cx="6087438" cy="830997"/>
          </a:xfrm>
          <a:prstGeom prst="rect">
            <a:avLst/>
          </a:prstGeom>
        </p:spPr>
        <p:txBody>
          <a:bodyPr wrap="square">
            <a:spAutoFit/>
          </a:bodyPr>
          <a:lstStyle/>
          <a:p>
            <a:r>
              <a:rPr lang="en-US" sz="800" dirty="0">
                <a:solidFill>
                  <a:srgbClr val="0A634D"/>
                </a:solidFill>
              </a:rPr>
              <a:t>12. Nakagawa S., Matsumoto M., </a:t>
            </a:r>
            <a:r>
              <a:rPr lang="en-US" sz="800" dirty="0" err="1">
                <a:solidFill>
                  <a:srgbClr val="0A634D"/>
                </a:solidFill>
              </a:rPr>
              <a:t>Katayma</a:t>
            </a:r>
            <a:r>
              <a:rPr lang="en-US" sz="800" dirty="0">
                <a:solidFill>
                  <a:srgbClr val="0A634D"/>
                </a:solidFill>
              </a:rPr>
              <a:t> Y. et al. Staphylococcus aureus virulent PSM</a:t>
            </a:r>
            <a:r>
              <a:rPr lang="el-GR" sz="800" dirty="0">
                <a:solidFill>
                  <a:srgbClr val="0A634D"/>
                </a:solidFill>
              </a:rPr>
              <a:t>α </a:t>
            </a:r>
            <a:r>
              <a:rPr lang="en-US" sz="800" dirty="0">
                <a:solidFill>
                  <a:srgbClr val="0A634D"/>
                </a:solidFill>
              </a:rPr>
              <a:t>peptides induce keratinocyte alarm in release to orchestrate IL-17-dependent skin inflammation // Cell. Host Microbe. 2017. Vol. 22. № 5. P. 667–677.</a:t>
            </a:r>
          </a:p>
          <a:p>
            <a:r>
              <a:rPr lang="en-US" sz="800" dirty="0">
                <a:solidFill>
                  <a:srgbClr val="0A634D"/>
                </a:solidFill>
              </a:rPr>
              <a:t>14. </a:t>
            </a:r>
            <a:r>
              <a:rPr lang="en-US" sz="800" dirty="0" err="1">
                <a:solidFill>
                  <a:srgbClr val="0A634D"/>
                </a:solidFill>
              </a:rPr>
              <a:t>Chng</a:t>
            </a:r>
            <a:r>
              <a:rPr lang="en-US" sz="800" dirty="0">
                <a:solidFill>
                  <a:srgbClr val="0A634D"/>
                </a:solidFill>
              </a:rPr>
              <a:t> K.R., Su Ling </a:t>
            </a:r>
            <a:r>
              <a:rPr lang="en-US" sz="800" dirty="0" err="1">
                <a:solidFill>
                  <a:srgbClr val="0A634D"/>
                </a:solidFill>
              </a:rPr>
              <a:t>Tay</a:t>
            </a:r>
            <a:r>
              <a:rPr lang="en-US" sz="800" dirty="0">
                <a:solidFill>
                  <a:srgbClr val="0A634D"/>
                </a:solidFill>
              </a:rPr>
              <a:t> A., Li C. et al. Whole metagenome profiling reveals skin microbiome-dependent susceptibility to atopic dermatitis flare // Nat. </a:t>
            </a:r>
            <a:r>
              <a:rPr lang="en-US" sz="800" dirty="0" err="1">
                <a:solidFill>
                  <a:srgbClr val="0A634D"/>
                </a:solidFill>
              </a:rPr>
              <a:t>Microbiol</a:t>
            </a:r>
            <a:r>
              <a:rPr lang="en-US" sz="800" dirty="0">
                <a:solidFill>
                  <a:srgbClr val="0A634D"/>
                </a:solidFill>
              </a:rPr>
              <a:t>. 2016. Vol. 1. № 9. P. 16106.</a:t>
            </a:r>
          </a:p>
          <a:p>
            <a:r>
              <a:rPr lang="en-US" sz="800" dirty="0">
                <a:solidFill>
                  <a:srgbClr val="0A634D"/>
                </a:solidFill>
              </a:rPr>
              <a:t>15. Williams M.R., Gallo R.L. The role of the skin microbiome in atopic dermatitis // </a:t>
            </a:r>
            <a:r>
              <a:rPr lang="en-US" sz="800" dirty="0" err="1">
                <a:solidFill>
                  <a:srgbClr val="0A634D"/>
                </a:solidFill>
              </a:rPr>
              <a:t>Curr</a:t>
            </a:r>
            <a:r>
              <a:rPr lang="en-US" sz="800" dirty="0">
                <a:solidFill>
                  <a:srgbClr val="0A634D"/>
                </a:solidFill>
              </a:rPr>
              <a:t>. Allergy Asthma Rep. 2015. Vol. 15. № 11. P. 65.</a:t>
            </a:r>
          </a:p>
        </p:txBody>
      </p:sp>
    </p:spTree>
    <p:extLst>
      <p:ext uri="{BB962C8B-B14F-4D97-AF65-F5344CB8AC3E}">
        <p14:creationId xmlns:p14="http://schemas.microsoft.com/office/powerpoint/2010/main" val="6749430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Прямоугольник 5"/>
          <p:cNvSpPr>
            <a:spLocks noChangeArrowheads="1"/>
          </p:cNvSpPr>
          <p:nvPr/>
        </p:nvSpPr>
        <p:spPr bwMode="auto">
          <a:xfrm>
            <a:off x="2857277" y="3186081"/>
            <a:ext cx="3429447"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0" fontAlgn="base" hangingPunct="0">
              <a:spcBef>
                <a:spcPct val="0"/>
              </a:spcBef>
              <a:spcAft>
                <a:spcPct val="0"/>
              </a:spcAft>
              <a:buNone/>
              <a:defRPr/>
            </a:pPr>
            <a:endParaRPr lang="ru-RU" altLang="ru-RU" sz="1350" kern="0">
              <a:solidFill>
                <a:prstClr val="white"/>
              </a:solidFill>
            </a:endParaRPr>
          </a:p>
        </p:txBody>
      </p:sp>
      <p:sp>
        <p:nvSpPr>
          <p:cNvPr id="21" name="Прямоугольник 8"/>
          <p:cNvSpPr>
            <a:spLocks noChangeArrowheads="1"/>
          </p:cNvSpPr>
          <p:nvPr/>
        </p:nvSpPr>
        <p:spPr bwMode="auto">
          <a:xfrm>
            <a:off x="4069491" y="4212535"/>
            <a:ext cx="18473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0" fontAlgn="base" hangingPunct="0">
              <a:spcBef>
                <a:spcPct val="0"/>
              </a:spcBef>
              <a:spcAft>
                <a:spcPct val="0"/>
              </a:spcAft>
              <a:buNone/>
              <a:defRPr/>
            </a:pPr>
            <a:endParaRPr lang="ru-RU" altLang="ru-RU" sz="1200" kern="0">
              <a:solidFill>
                <a:prstClr val="white"/>
              </a:solidFill>
            </a:endParaRPr>
          </a:p>
        </p:txBody>
      </p:sp>
      <p:sp>
        <p:nvSpPr>
          <p:cNvPr id="22" name="Прямоугольник 11"/>
          <p:cNvSpPr>
            <a:spLocks noChangeArrowheads="1"/>
          </p:cNvSpPr>
          <p:nvPr/>
        </p:nvSpPr>
        <p:spPr bwMode="auto">
          <a:xfrm>
            <a:off x="4150464" y="4735287"/>
            <a:ext cx="184731"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0" fontAlgn="base" hangingPunct="0">
              <a:spcBef>
                <a:spcPct val="0"/>
              </a:spcBef>
              <a:spcAft>
                <a:spcPct val="0"/>
              </a:spcAft>
              <a:buNone/>
              <a:defRPr/>
            </a:pPr>
            <a:endParaRPr lang="ru-RU" altLang="ru-RU" sz="1350" kern="0">
              <a:solidFill>
                <a:prstClr val="white"/>
              </a:solidFill>
            </a:endParaRPr>
          </a:p>
        </p:txBody>
      </p:sp>
      <p:pic>
        <p:nvPicPr>
          <p:cNvPr id="25" name="Рисунок 1"/>
          <p:cNvPicPr>
            <a:picLocks noChangeAspect="1"/>
          </p:cNvPicPr>
          <p:nvPr/>
        </p:nvPicPr>
        <p:blipFill>
          <a:blip r:embed="rId3">
            <a:extLst>
              <a:ext uri="{28A0092B-C50C-407E-A947-70E740481C1C}">
                <a14:useLocalDpi xmlns:a14="http://schemas.microsoft.com/office/drawing/2010/main" val="0"/>
              </a:ext>
            </a:extLst>
          </a:blip>
          <a:srcRect l="10123" t="1862"/>
          <a:stretch>
            <a:fillRect/>
          </a:stretch>
        </p:blipFill>
        <p:spPr bwMode="auto">
          <a:xfrm>
            <a:off x="4150464" y="856879"/>
            <a:ext cx="3493503" cy="451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Нижний колонтитул 10"/>
          <p:cNvSpPr txBox="1">
            <a:spLocks/>
          </p:cNvSpPr>
          <p:nvPr/>
        </p:nvSpPr>
        <p:spPr>
          <a:xfrm>
            <a:off x="570920" y="5917492"/>
            <a:ext cx="5376662" cy="853178"/>
          </a:xfrm>
          <a:prstGeom prst="rect">
            <a:avLst/>
          </a:prstGeom>
        </p:spPr>
        <p:txBody>
          <a:bodyPr vert="horz" lIns="0" tIns="0" rIns="0" bIns="0" rtlCol="0" anchor="t" anchorCtr="0"/>
          <a:lstStyle>
            <a:defPPr>
              <a:defRPr lang="ru-RU"/>
            </a:defPPr>
            <a:lvl1pPr algn="l" rtl="0" eaLnBrk="0" fontAlgn="base" hangingPunct="0">
              <a:lnSpc>
                <a:spcPct val="80000"/>
              </a:lnSpc>
              <a:spcBef>
                <a:spcPct val="0"/>
              </a:spcBef>
              <a:spcAft>
                <a:spcPct val="0"/>
              </a:spcAft>
              <a:defRPr sz="700" kern="1200" baseline="0">
                <a:solidFill>
                  <a:schemeClr val="tx1">
                    <a:tint val="75000"/>
                  </a:schemeClr>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a:defRPr/>
            </a:pPr>
            <a:r>
              <a:rPr lang="ru-RU" sz="800" dirty="0">
                <a:solidFill>
                  <a:srgbClr val="0A634D"/>
                </a:solidFill>
              </a:rPr>
              <a:t>Адаптировано из:</a:t>
            </a:r>
          </a:p>
          <a:p>
            <a:pPr>
              <a:defRPr/>
            </a:pPr>
            <a:r>
              <a:rPr lang="en-US" sz="800" dirty="0">
                <a:solidFill>
                  <a:srgbClr val="0A634D"/>
                </a:solidFill>
              </a:rPr>
              <a:t>Otto M. Staphylococcus epidermidis — the ‘accidental’ pathogen. Nature Rev. Microbiol. 2009; 7:555–567; Grice E.A., Segre J.A. The skin </a:t>
            </a:r>
            <a:r>
              <a:rPr lang="en-US" sz="800" dirty="0" err="1">
                <a:solidFill>
                  <a:srgbClr val="0A634D"/>
                </a:solidFill>
              </a:rPr>
              <a:t>microbiomeNat</a:t>
            </a:r>
            <a:r>
              <a:rPr lang="en-US" sz="800" dirty="0">
                <a:solidFill>
                  <a:srgbClr val="0A634D"/>
                </a:solidFill>
              </a:rPr>
              <a:t> Rev Microbiol. 2011 April ; 9(4): 244–253; https://en.wikipedia.org/wiki/Human_microbiota; </a:t>
            </a:r>
            <a:r>
              <a:rPr lang="en-US" sz="800" dirty="0" err="1">
                <a:solidFill>
                  <a:srgbClr val="0A634D"/>
                </a:solidFill>
              </a:rPr>
              <a:t>Gevers</a:t>
            </a:r>
            <a:r>
              <a:rPr lang="en-US" sz="800" dirty="0">
                <a:solidFill>
                  <a:srgbClr val="0A634D"/>
                </a:solidFill>
              </a:rPr>
              <a:t>  Dirk et al. The Human Microbiome Project: a community resource for the healthy human microbiome. </a:t>
            </a:r>
            <a:r>
              <a:rPr lang="en-US" sz="800" dirty="0" err="1">
                <a:solidFill>
                  <a:srgbClr val="0A634D"/>
                </a:solidFill>
              </a:rPr>
              <a:t>PLoS</a:t>
            </a:r>
            <a:r>
              <a:rPr lang="en-US" sz="800" dirty="0">
                <a:solidFill>
                  <a:srgbClr val="0A634D"/>
                </a:solidFill>
              </a:rPr>
              <a:t> Biology. 2012; 10(8): e1001377.</a:t>
            </a:r>
          </a:p>
          <a:p>
            <a:pPr>
              <a:defRPr/>
            </a:pPr>
            <a:endParaRPr lang="ru-RU" sz="800" dirty="0">
              <a:solidFill>
                <a:srgbClr val="339B9F"/>
              </a:solidFill>
            </a:endParaRPr>
          </a:p>
        </p:txBody>
      </p:sp>
      <p:sp>
        <p:nvSpPr>
          <p:cNvPr id="6" name="Заголовок 5">
            <a:extLst>
              <a:ext uri="{FF2B5EF4-FFF2-40B4-BE49-F238E27FC236}">
                <a16:creationId xmlns:a16="http://schemas.microsoft.com/office/drawing/2014/main" id="{266D68E8-132C-4DAA-915E-20AA2505F5D6}"/>
              </a:ext>
            </a:extLst>
          </p:cNvPr>
          <p:cNvSpPr>
            <a:spLocks noGrp="1"/>
          </p:cNvSpPr>
          <p:nvPr>
            <p:ph type="title"/>
          </p:nvPr>
        </p:nvSpPr>
        <p:spPr>
          <a:xfrm>
            <a:off x="736462" y="478761"/>
            <a:ext cx="8101053" cy="378118"/>
          </a:xfrm>
        </p:spPr>
        <p:txBody>
          <a:bodyPr/>
          <a:lstStyle/>
          <a:p>
            <a:r>
              <a:rPr lang="ru-RU" b="1" dirty="0">
                <a:solidFill>
                  <a:srgbClr val="0A634D"/>
                </a:solidFill>
              </a:rPr>
              <a:t>Микробиота кожи</a:t>
            </a:r>
          </a:p>
        </p:txBody>
      </p:sp>
      <p:sp>
        <p:nvSpPr>
          <p:cNvPr id="12" name="Текст 11">
            <a:extLst>
              <a:ext uri="{FF2B5EF4-FFF2-40B4-BE49-F238E27FC236}">
                <a16:creationId xmlns:a16="http://schemas.microsoft.com/office/drawing/2014/main" id="{3641876A-AC45-481A-9DE7-32C7D981DB6B}"/>
              </a:ext>
            </a:extLst>
          </p:cNvPr>
          <p:cNvSpPr>
            <a:spLocks noGrp="1"/>
          </p:cNvSpPr>
          <p:nvPr>
            <p:ph type="body" sz="quarter" idx="14"/>
          </p:nvPr>
        </p:nvSpPr>
        <p:spPr>
          <a:xfrm>
            <a:off x="570920" y="1322845"/>
            <a:ext cx="3824859" cy="3712524"/>
          </a:xfrm>
        </p:spPr>
        <p:txBody>
          <a:bodyPr/>
          <a:lstStyle/>
          <a:p>
            <a:pPr marL="0" lvl="1" indent="0">
              <a:buNone/>
            </a:pPr>
            <a:r>
              <a:rPr lang="ru-RU" sz="1500" dirty="0">
                <a:solidFill>
                  <a:srgbClr val="0A634D"/>
                </a:solidFill>
              </a:rPr>
              <a:t>Микробиота  кожи – это экологическое сообщество </a:t>
            </a:r>
            <a:r>
              <a:rPr lang="ru-RU" sz="1500" dirty="0" err="1">
                <a:solidFill>
                  <a:srgbClr val="0A634D"/>
                </a:solidFill>
              </a:rPr>
              <a:t>комменсальных</a:t>
            </a:r>
            <a:r>
              <a:rPr lang="ru-RU" sz="1500" dirty="0">
                <a:solidFill>
                  <a:srgbClr val="0A634D"/>
                </a:solidFill>
              </a:rPr>
              <a:t>, симбиотических и патогенных микроорганизмов, населяющих кожный </a:t>
            </a:r>
            <a:r>
              <a:rPr lang="ru-RU" sz="1500" dirty="0" smtClean="0">
                <a:solidFill>
                  <a:srgbClr val="0A634D"/>
                </a:solidFill>
              </a:rPr>
              <a:t>покров.</a:t>
            </a:r>
          </a:p>
          <a:p>
            <a:pPr marL="0" lvl="1" indent="0">
              <a:buNone/>
            </a:pPr>
            <a:endParaRPr lang="ru-RU" sz="1500" dirty="0">
              <a:solidFill>
                <a:srgbClr val="0A634D"/>
              </a:solidFill>
            </a:endParaRPr>
          </a:p>
          <a:p>
            <a:pPr marL="0" lvl="1" indent="0">
              <a:buNone/>
            </a:pPr>
            <a:r>
              <a:rPr lang="ru-RU" sz="1500" dirty="0">
                <a:solidFill>
                  <a:srgbClr val="0A634D"/>
                </a:solidFill>
              </a:rPr>
              <a:t>Соотношение микроорганизмов </a:t>
            </a:r>
            <a:r>
              <a:rPr lang="ru-RU" sz="1500" dirty="0" smtClean="0">
                <a:solidFill>
                  <a:srgbClr val="0A634D"/>
                </a:solidFill>
              </a:rPr>
              <a:t>разное в </a:t>
            </a:r>
            <a:r>
              <a:rPr lang="ru-RU" sz="1500" dirty="0">
                <a:solidFill>
                  <a:srgbClr val="0A634D"/>
                </a:solidFill>
              </a:rPr>
              <a:t>различных областях </a:t>
            </a:r>
            <a:r>
              <a:rPr lang="ru-RU" sz="1500" dirty="0" smtClean="0">
                <a:solidFill>
                  <a:srgbClr val="0A634D"/>
                </a:solidFill>
              </a:rPr>
              <a:t>тела.</a:t>
            </a:r>
          </a:p>
          <a:p>
            <a:pPr marL="0" lvl="1" indent="0">
              <a:buNone/>
            </a:pPr>
            <a:endParaRPr lang="ru-RU" sz="1500" dirty="0">
              <a:solidFill>
                <a:srgbClr val="0A634D"/>
              </a:solidFill>
            </a:endParaRPr>
          </a:p>
          <a:p>
            <a:pPr marL="0" lvl="1" indent="0">
              <a:buNone/>
            </a:pPr>
            <a:r>
              <a:rPr lang="ru-RU" sz="1500" dirty="0" err="1">
                <a:solidFill>
                  <a:srgbClr val="0A634D"/>
                </a:solidFill>
              </a:rPr>
              <a:t>Стафиллококки</a:t>
            </a:r>
            <a:r>
              <a:rPr lang="ru-RU" sz="1500" dirty="0">
                <a:solidFill>
                  <a:srgbClr val="0A634D"/>
                </a:solidFill>
              </a:rPr>
              <a:t> и грибы составляют значимую долю в микробиоте кожи  головы и </a:t>
            </a:r>
            <a:r>
              <a:rPr lang="ru-RU" sz="1500" dirty="0" smtClean="0">
                <a:solidFill>
                  <a:srgbClr val="0A634D"/>
                </a:solidFill>
              </a:rPr>
              <a:t>конечностей.</a:t>
            </a:r>
            <a:endParaRPr lang="ru-RU" sz="1500" dirty="0">
              <a:solidFill>
                <a:srgbClr val="0A634D"/>
              </a:solidFill>
            </a:endParaRPr>
          </a:p>
          <a:p>
            <a:endParaRPr lang="ru-RU" dirty="0"/>
          </a:p>
        </p:txBody>
      </p:sp>
    </p:spTree>
    <p:extLst>
      <p:ext uri="{BB962C8B-B14F-4D97-AF65-F5344CB8AC3E}">
        <p14:creationId xmlns:p14="http://schemas.microsoft.com/office/powerpoint/2010/main" val="41883685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Объект 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036766" y="1732750"/>
            <a:ext cx="3915509" cy="3137746"/>
          </a:xfrm>
          <a:prstGeom prst="rect">
            <a:avLst/>
          </a:prstGeom>
          <a:ln>
            <a:noFill/>
          </a:ln>
          <a:extLst>
            <a:ext uri="{909E8E84-426E-40DD-AFC4-6F175D3DCCD1}">
              <a14:hiddenFill xmlns:a14="http://schemas.microsoft.com/office/drawing/2010/main">
                <a:solidFill>
                  <a:srgbClr val="FFFFFF"/>
                </a:solidFill>
              </a14:hiddenFill>
            </a:ext>
          </a:extLst>
        </p:spPr>
      </p:pic>
      <p:sp>
        <p:nvSpPr>
          <p:cNvPr id="14" name="Нижний колонтитул 7"/>
          <p:cNvSpPr txBox="1">
            <a:spLocks/>
          </p:cNvSpPr>
          <p:nvPr/>
        </p:nvSpPr>
        <p:spPr>
          <a:xfrm>
            <a:off x="734799" y="6016796"/>
            <a:ext cx="5684886" cy="273879"/>
          </a:xfrm>
          <a:prstGeom prst="rect">
            <a:avLst/>
          </a:prstGeom>
        </p:spPr>
        <p:txBody>
          <a:bodyPr vert="horz" lIns="0" tIns="0" rIns="0" bIns="0" rtlCol="0" anchor="t" anchorCtr="0"/>
          <a:lstStyle>
            <a:defPPr>
              <a:defRPr lang="ru-RU"/>
            </a:defPPr>
            <a:lvl1pPr algn="l" rtl="0" eaLnBrk="0" fontAlgn="base" hangingPunct="0">
              <a:lnSpc>
                <a:spcPct val="80000"/>
              </a:lnSpc>
              <a:spcBef>
                <a:spcPct val="0"/>
              </a:spcBef>
              <a:spcAft>
                <a:spcPct val="0"/>
              </a:spcAft>
              <a:defRPr sz="700" kern="1200" baseline="0">
                <a:solidFill>
                  <a:schemeClr val="tx1">
                    <a:tint val="75000"/>
                  </a:schemeClr>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a:defRPr/>
            </a:pPr>
            <a:r>
              <a:rPr lang="ru-RU" altLang="ru-RU" sz="800" i="1" dirty="0">
                <a:solidFill>
                  <a:srgbClr val="0A634D"/>
                </a:solidFill>
              </a:rPr>
              <a:t>Адаптировано из:</a:t>
            </a:r>
          </a:p>
          <a:p>
            <a:pPr>
              <a:defRPr/>
            </a:pPr>
            <a:r>
              <a:rPr lang="en-US" altLang="ru-RU" sz="800" i="1" dirty="0">
                <a:solidFill>
                  <a:srgbClr val="0A634D"/>
                </a:solidFill>
              </a:rPr>
              <a:t>Chen YE., Tsao H. The skin microbiome: current perspectives and future challenges. J Am </a:t>
            </a:r>
            <a:r>
              <a:rPr lang="en-US" altLang="ru-RU" sz="800" i="1" dirty="0" err="1">
                <a:solidFill>
                  <a:srgbClr val="0A634D"/>
                </a:solidFill>
              </a:rPr>
              <a:t>Acad</a:t>
            </a:r>
            <a:r>
              <a:rPr lang="en-US" altLang="ru-RU" sz="800" i="1" dirty="0">
                <a:solidFill>
                  <a:srgbClr val="0A634D"/>
                </a:solidFill>
              </a:rPr>
              <a:t> Dermatol. 2013 Jul;69(1):143-55.</a:t>
            </a:r>
            <a:r>
              <a:rPr lang="ru-RU" altLang="ru-RU" sz="800" i="1" dirty="0">
                <a:solidFill>
                  <a:srgbClr val="0A634D"/>
                </a:solidFill>
              </a:rPr>
              <a:t>; </a:t>
            </a:r>
            <a:r>
              <a:rPr lang="en-US" altLang="ru-RU" sz="800" i="1" dirty="0">
                <a:solidFill>
                  <a:srgbClr val="0A634D"/>
                </a:solidFill>
              </a:rPr>
              <a:t>Olesen</a:t>
            </a:r>
            <a:r>
              <a:rPr lang="ru-RU" altLang="ru-RU" sz="800" i="1" dirty="0">
                <a:solidFill>
                  <a:srgbClr val="0A634D"/>
                </a:solidFill>
              </a:rPr>
              <a:t> А.В. </a:t>
            </a:r>
            <a:r>
              <a:rPr lang="en-US" altLang="ru-RU" sz="800" i="1" dirty="0">
                <a:solidFill>
                  <a:srgbClr val="0A634D"/>
                </a:solidFill>
              </a:rPr>
              <a:t>Chronic Skin Disease and Risk of Infection</a:t>
            </a:r>
            <a:r>
              <a:rPr lang="ru-RU" altLang="ru-RU" sz="800" i="1" dirty="0">
                <a:solidFill>
                  <a:srgbClr val="0A634D"/>
                </a:solidFill>
              </a:rPr>
              <a:t>. </a:t>
            </a:r>
            <a:r>
              <a:rPr lang="en-US" altLang="ru-RU" sz="800" i="1" dirty="0">
                <a:solidFill>
                  <a:srgbClr val="0A634D"/>
                </a:solidFill>
              </a:rPr>
              <a:t>The Open Infectious Diseases Journal, 2012</a:t>
            </a:r>
            <a:r>
              <a:rPr lang="ru-RU" altLang="ru-RU" sz="800" i="1" dirty="0">
                <a:solidFill>
                  <a:srgbClr val="0A634D"/>
                </a:solidFill>
              </a:rPr>
              <a:t>;</a:t>
            </a:r>
            <a:r>
              <a:rPr lang="en-US" altLang="ru-RU" sz="800" i="1" dirty="0">
                <a:solidFill>
                  <a:srgbClr val="0A634D"/>
                </a:solidFill>
              </a:rPr>
              <a:t> 6</a:t>
            </a:r>
            <a:r>
              <a:rPr lang="ru-RU" altLang="ru-RU" sz="800" i="1" dirty="0">
                <a:solidFill>
                  <a:srgbClr val="0A634D"/>
                </a:solidFill>
              </a:rPr>
              <a:t>:</a:t>
            </a:r>
            <a:r>
              <a:rPr lang="en-US" altLang="ru-RU" sz="800" i="1" dirty="0">
                <a:solidFill>
                  <a:srgbClr val="0A634D"/>
                </a:solidFill>
              </a:rPr>
              <a:t> 60-64</a:t>
            </a:r>
            <a:r>
              <a:rPr lang="ru-RU" altLang="ru-RU" sz="800" i="1" dirty="0">
                <a:solidFill>
                  <a:srgbClr val="0A634D"/>
                </a:solidFill>
              </a:rPr>
              <a:t>.</a:t>
            </a:r>
          </a:p>
          <a:p>
            <a:pPr>
              <a:defRPr/>
            </a:pPr>
            <a:endParaRPr lang="ru-RU" sz="800" dirty="0">
              <a:solidFill>
                <a:srgbClr val="339B9F"/>
              </a:solidFill>
            </a:endParaRPr>
          </a:p>
        </p:txBody>
      </p:sp>
      <p:sp>
        <p:nvSpPr>
          <p:cNvPr id="7" name="Подзаголовок 6">
            <a:extLst>
              <a:ext uri="{FF2B5EF4-FFF2-40B4-BE49-F238E27FC236}">
                <a16:creationId xmlns:a16="http://schemas.microsoft.com/office/drawing/2014/main" id="{4F0616DC-F08A-4C86-810C-88B4D981D311}"/>
              </a:ext>
            </a:extLst>
          </p:cNvPr>
          <p:cNvSpPr>
            <a:spLocks noGrp="1"/>
          </p:cNvSpPr>
          <p:nvPr>
            <p:ph type="subTitle" idx="13"/>
          </p:nvPr>
        </p:nvSpPr>
        <p:spPr>
          <a:xfrm>
            <a:off x="736462" y="1398441"/>
            <a:ext cx="8099391" cy="252000"/>
          </a:xfrm>
        </p:spPr>
        <p:txBody>
          <a:bodyPr/>
          <a:lstStyle/>
          <a:p>
            <a:r>
              <a:rPr lang="ru-RU" sz="1500" b="1" dirty="0">
                <a:solidFill>
                  <a:srgbClr val="0A634D"/>
                </a:solidFill>
              </a:rPr>
              <a:t>Изменения микробиоты кожи могут быть связаны:</a:t>
            </a:r>
          </a:p>
        </p:txBody>
      </p:sp>
      <p:sp>
        <p:nvSpPr>
          <p:cNvPr id="2" name="Заголовок 1">
            <a:extLst>
              <a:ext uri="{FF2B5EF4-FFF2-40B4-BE49-F238E27FC236}">
                <a16:creationId xmlns:a16="http://schemas.microsoft.com/office/drawing/2014/main" id="{B1488226-D206-4D8B-A519-9C4D23ABF393}"/>
              </a:ext>
            </a:extLst>
          </p:cNvPr>
          <p:cNvSpPr>
            <a:spLocks noGrp="1"/>
          </p:cNvSpPr>
          <p:nvPr>
            <p:ph type="title"/>
          </p:nvPr>
        </p:nvSpPr>
        <p:spPr>
          <a:xfrm>
            <a:off x="734799" y="304101"/>
            <a:ext cx="8101053" cy="419214"/>
          </a:xfrm>
        </p:spPr>
        <p:txBody>
          <a:bodyPr/>
          <a:lstStyle/>
          <a:p>
            <a:r>
              <a:rPr lang="ru-RU" b="1" dirty="0">
                <a:solidFill>
                  <a:srgbClr val="0A634D"/>
                </a:solidFill>
              </a:rPr>
              <a:t>Микробиота кожи и слизистых</a:t>
            </a:r>
          </a:p>
        </p:txBody>
      </p:sp>
      <p:sp>
        <p:nvSpPr>
          <p:cNvPr id="3" name="Текст 2">
            <a:extLst>
              <a:ext uri="{FF2B5EF4-FFF2-40B4-BE49-F238E27FC236}">
                <a16:creationId xmlns:a16="http://schemas.microsoft.com/office/drawing/2014/main" id="{A1AD300B-8AFC-4910-ADBF-4B7B612E193F}"/>
              </a:ext>
            </a:extLst>
          </p:cNvPr>
          <p:cNvSpPr>
            <a:spLocks noGrp="1"/>
          </p:cNvSpPr>
          <p:nvPr>
            <p:ph type="body" sz="quarter" idx="14"/>
          </p:nvPr>
        </p:nvSpPr>
        <p:spPr>
          <a:xfrm>
            <a:off x="735308" y="1732750"/>
            <a:ext cx="3301458" cy="4752001"/>
          </a:xfrm>
        </p:spPr>
        <p:txBody>
          <a:bodyPr/>
          <a:lstStyle/>
          <a:p>
            <a:pPr marL="0" lvl="1" indent="0">
              <a:buNone/>
            </a:pPr>
            <a:r>
              <a:rPr lang="ru-RU" sz="1500" dirty="0">
                <a:solidFill>
                  <a:srgbClr val="0A634D"/>
                </a:solidFill>
              </a:rPr>
              <a:t>С внешним инфицированием</a:t>
            </a:r>
          </a:p>
          <a:p>
            <a:pPr marL="0" lvl="1" indent="0">
              <a:buNone/>
            </a:pPr>
            <a:r>
              <a:rPr lang="ru-RU" sz="1500" dirty="0">
                <a:solidFill>
                  <a:srgbClr val="0A634D"/>
                </a:solidFill>
              </a:rPr>
              <a:t>Инфицированием из других локализаций (ротоглотка, нос, кишечник, урогенитальный тракт)</a:t>
            </a:r>
          </a:p>
          <a:p>
            <a:pPr marL="0" lvl="1" indent="0">
              <a:buNone/>
            </a:pPr>
            <a:r>
              <a:rPr lang="ru-RU" sz="1500" dirty="0">
                <a:solidFill>
                  <a:srgbClr val="0A634D"/>
                </a:solidFill>
              </a:rPr>
              <a:t>С генетически детерминированной дисфункцией эпидермиса</a:t>
            </a:r>
          </a:p>
          <a:p>
            <a:pPr marL="0" lvl="1" indent="0">
              <a:buNone/>
            </a:pPr>
            <a:r>
              <a:rPr lang="ru-RU" sz="1500" dirty="0">
                <a:solidFill>
                  <a:srgbClr val="0A634D"/>
                </a:solidFill>
              </a:rPr>
              <a:t>Со снижением противомикробной  резистентности </a:t>
            </a:r>
            <a:r>
              <a:rPr lang="ru-RU" sz="1500" dirty="0" smtClean="0">
                <a:solidFill>
                  <a:srgbClr val="0A634D"/>
                </a:solidFill>
              </a:rPr>
              <a:t>кожи</a:t>
            </a:r>
          </a:p>
          <a:p>
            <a:pPr marL="0" lvl="1" indent="0">
              <a:buNone/>
            </a:pPr>
            <a:endParaRPr lang="en-US" sz="1500" dirty="0">
              <a:solidFill>
                <a:srgbClr val="0A634D"/>
              </a:solidFill>
            </a:endParaRPr>
          </a:p>
          <a:p>
            <a:pPr marL="0" lvl="1" indent="0">
              <a:buNone/>
            </a:pPr>
            <a:r>
              <a:rPr lang="ru-RU" sz="1500" b="1" dirty="0">
                <a:solidFill>
                  <a:srgbClr val="0A634D"/>
                </a:solidFill>
              </a:rPr>
              <a:t>Изменения микробиоты кожи повышают риск  инфекционных осложнений</a:t>
            </a:r>
          </a:p>
          <a:p>
            <a:pPr lvl="1"/>
            <a:endParaRPr lang="ru-RU" sz="1500" dirty="0">
              <a:solidFill>
                <a:srgbClr val="339B9F"/>
              </a:solidFill>
            </a:endParaRPr>
          </a:p>
          <a:p>
            <a:endParaRPr lang="ru-RU" sz="1500" dirty="0">
              <a:solidFill>
                <a:srgbClr val="339B9F"/>
              </a:solidFill>
            </a:endParaRPr>
          </a:p>
        </p:txBody>
      </p:sp>
      <p:pic>
        <p:nvPicPr>
          <p:cNvPr id="8" name="Рисунок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86002" y="0"/>
            <a:ext cx="3157998" cy="6858000"/>
          </a:xfrm>
          <a:prstGeom prst="rect">
            <a:avLst/>
          </a:prstGeom>
        </p:spPr>
      </p:pic>
    </p:spTree>
    <p:extLst>
      <p:ext uri="{BB962C8B-B14F-4D97-AF65-F5344CB8AC3E}">
        <p14:creationId xmlns:p14="http://schemas.microsoft.com/office/powerpoint/2010/main" val="1005490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Рисунок 31">
            <a:extLst>
              <a:ext uri="{FF2B5EF4-FFF2-40B4-BE49-F238E27FC236}">
                <a16:creationId xmlns:a16="http://schemas.microsoft.com/office/drawing/2014/main" id="{9A7D9D29-3234-4E3F-92AA-B20B55A43DC9}"/>
              </a:ext>
            </a:extLst>
          </p:cNvPr>
          <p:cNvPicPr>
            <a:picLocks noChangeAspect="1"/>
          </p:cNvPicPr>
          <p:nvPr/>
        </p:nvPicPr>
        <p:blipFill>
          <a:blip r:embed="rId3"/>
          <a:stretch>
            <a:fillRect/>
          </a:stretch>
        </p:blipFill>
        <p:spPr>
          <a:xfrm>
            <a:off x="5" y="856915"/>
            <a:ext cx="9144000" cy="5144170"/>
          </a:xfrm>
          <a:prstGeom prst="rect">
            <a:avLst/>
          </a:prstGeom>
          <a:solidFill>
            <a:sysClr val="window" lastClr="FFFFFF">
              <a:lumMod val="95000"/>
            </a:sysClr>
          </a:solidFill>
          <a:ln w="28575">
            <a:noFill/>
            <a:miter lim="800000"/>
            <a:headEnd/>
            <a:tailEnd/>
          </a:ln>
          <a:effectLst/>
        </p:spPr>
      </p:pic>
      <p:sp>
        <p:nvSpPr>
          <p:cNvPr id="7" name="Footer Placeholder 6"/>
          <p:cNvSpPr>
            <a:spLocks noGrp="1"/>
          </p:cNvSpPr>
          <p:nvPr>
            <p:ph type="ftr" sz="quarter" idx="11"/>
          </p:nvPr>
        </p:nvSpPr>
        <p:spPr bwMode="gray"/>
        <p:txBody>
          <a:bodyPr/>
          <a:lstStyle/>
          <a:p>
            <a:r>
              <a:rPr lang="en-US" dirty="0"/>
              <a:t>/// Bayer 16:9 Template 2010 /// November 2017</a:t>
            </a:r>
          </a:p>
        </p:txBody>
      </p:sp>
      <p:sp>
        <p:nvSpPr>
          <p:cNvPr id="8" name="Slide Number Placeholder 7"/>
          <p:cNvSpPr>
            <a:spLocks noGrp="1"/>
          </p:cNvSpPr>
          <p:nvPr>
            <p:ph type="sldNum" sz="quarter" idx="12"/>
          </p:nvPr>
        </p:nvSpPr>
        <p:spPr bwMode="gray"/>
        <p:txBody>
          <a:bodyPr/>
          <a:lstStyle/>
          <a:p>
            <a:fld id="{EEAD9179-7A6B-4268-BEB2-F3B8EB06115B}" type="slidenum">
              <a:rPr lang="en-US" smtClean="0"/>
              <a:pPr/>
              <a:t>18</a:t>
            </a:fld>
            <a:endParaRPr lang="en-US" dirty="0"/>
          </a:p>
        </p:txBody>
      </p:sp>
      <p:sp>
        <p:nvSpPr>
          <p:cNvPr id="27" name="Прямоугольник 26">
            <a:extLst>
              <a:ext uri="{FF2B5EF4-FFF2-40B4-BE49-F238E27FC236}">
                <a16:creationId xmlns:a16="http://schemas.microsoft.com/office/drawing/2014/main" id="{B3729754-66F8-4326-A545-1A52DCF21D52}"/>
              </a:ext>
            </a:extLst>
          </p:cNvPr>
          <p:cNvSpPr/>
          <p:nvPr/>
        </p:nvSpPr>
        <p:spPr>
          <a:xfrm>
            <a:off x="749002" y="473618"/>
            <a:ext cx="6870841" cy="484811"/>
          </a:xfrm>
          <a:prstGeom prst="rect">
            <a:avLst/>
          </a:prstGeom>
        </p:spPr>
        <p:txBody>
          <a:bodyPr vert="horz" lIns="0" tIns="0" rIns="0" bIns="0" rtlCol="0" anchor="t">
            <a:noAutofit/>
          </a:bodyPr>
          <a:lstStyle/>
          <a:p>
            <a:pPr>
              <a:spcBef>
                <a:spcPts val="900"/>
              </a:spcBef>
              <a:spcAft>
                <a:spcPts val="450"/>
              </a:spcAft>
            </a:pPr>
            <a:r>
              <a:rPr lang="ru-RU" sz="2100" b="1" dirty="0">
                <a:solidFill>
                  <a:srgbClr val="0A634D"/>
                </a:solidFill>
              </a:rPr>
              <a:t>Взаимосвязь </a:t>
            </a:r>
            <a:r>
              <a:rPr lang="ru-RU" sz="2100" b="1" dirty="0" err="1">
                <a:solidFill>
                  <a:srgbClr val="0A634D"/>
                </a:solidFill>
              </a:rPr>
              <a:t>микробиоты</a:t>
            </a:r>
            <a:r>
              <a:rPr lang="en-US" sz="2100" b="1" dirty="0">
                <a:solidFill>
                  <a:srgbClr val="0A634D"/>
                </a:solidFill>
              </a:rPr>
              <a:t> </a:t>
            </a:r>
            <a:r>
              <a:rPr lang="ru-RU" sz="2100" b="1" dirty="0">
                <a:solidFill>
                  <a:srgbClr val="0A634D"/>
                </a:solidFill>
              </a:rPr>
              <a:t>и заболеваний кожи</a:t>
            </a:r>
          </a:p>
        </p:txBody>
      </p:sp>
      <p:sp>
        <p:nvSpPr>
          <p:cNvPr id="15" name="Text Placeholder 17"/>
          <p:cNvSpPr txBox="1">
            <a:spLocks/>
          </p:cNvSpPr>
          <p:nvPr/>
        </p:nvSpPr>
        <p:spPr bwMode="gray">
          <a:xfrm>
            <a:off x="803803" y="1605081"/>
            <a:ext cx="3560432" cy="944432"/>
          </a:xfrm>
          <a:prstGeom prst="parallelogram">
            <a:avLst/>
          </a:prstGeom>
          <a:solidFill>
            <a:schemeClr val="accent5"/>
          </a:solidFill>
          <a:ln w="50800">
            <a:noFill/>
          </a:ln>
        </p:spPr>
        <p:txBody>
          <a:bodyPr lIns="54007" tIns="270035" rIns="54007" bIns="270035" anchor="ctr"/>
          <a:lstStyle>
            <a:lvl1pPr marL="0" indent="0" algn="ctr" defTabSz="1221456" rtl="0" eaLnBrk="1" latinLnBrk="0" hangingPunct="1">
              <a:spcBef>
                <a:spcPts val="0"/>
              </a:spcBef>
              <a:spcAft>
                <a:spcPts val="0"/>
              </a:spcAft>
              <a:buClr>
                <a:schemeClr val="accent2"/>
              </a:buClr>
              <a:buSzPct val="110000"/>
              <a:buFont typeface="Arial" panose="020B0604020202020204" pitchFamily="34" charset="0"/>
              <a:buNone/>
              <a:defRPr sz="1200" b="0" kern="1200" baseline="0">
                <a:solidFill>
                  <a:schemeClr val="bg1"/>
                </a:solidFill>
                <a:latin typeface="+mn-lt"/>
                <a:ea typeface="+mn-ea"/>
                <a:cs typeface="+mn-cs"/>
              </a:defRPr>
            </a:lvl1pPr>
            <a:lvl2pPr marL="0" indent="0" algn="ctr" defTabSz="1221456" rtl="0" eaLnBrk="1" latinLnBrk="0" hangingPunct="1">
              <a:spcBef>
                <a:spcPts val="0"/>
              </a:spcBef>
              <a:spcAft>
                <a:spcPts val="0"/>
              </a:spcAft>
              <a:buClr>
                <a:schemeClr val="accent1"/>
              </a:buClr>
              <a:buSzPct val="110000"/>
              <a:buFont typeface="Arial" pitchFamily="34" charset="0"/>
              <a:buNone/>
              <a:defRPr sz="1200" b="0" kern="1200">
                <a:solidFill>
                  <a:schemeClr val="bg1"/>
                </a:solidFill>
                <a:latin typeface="+mn-lt"/>
                <a:ea typeface="+mn-ea"/>
                <a:cs typeface="+mn-cs"/>
              </a:defRPr>
            </a:lvl2pPr>
            <a:lvl3pPr marL="0" indent="0" algn="ctr" defTabSz="1221456" rtl="0" eaLnBrk="1" latinLnBrk="0" hangingPunct="1">
              <a:spcBef>
                <a:spcPts val="0"/>
              </a:spcBef>
              <a:spcAft>
                <a:spcPts val="0"/>
              </a:spcAft>
              <a:buClr>
                <a:srgbClr val="6BC200"/>
              </a:buClr>
              <a:buSzPct val="110000"/>
              <a:buFont typeface="Arial" pitchFamily="34" charset="0"/>
              <a:buNone/>
              <a:defRPr sz="1200" b="0" kern="1200">
                <a:solidFill>
                  <a:schemeClr val="bg1"/>
                </a:solidFill>
                <a:latin typeface="+mn-lt"/>
                <a:ea typeface="+mn-ea"/>
                <a:cs typeface="+mn-cs"/>
              </a:defRPr>
            </a:lvl3pPr>
            <a:lvl4pPr marL="0" indent="0" algn="ctr" defTabSz="1221456" rtl="0" eaLnBrk="1" latinLnBrk="0" hangingPunct="1">
              <a:spcBef>
                <a:spcPts val="0"/>
              </a:spcBef>
              <a:spcAft>
                <a:spcPts val="0"/>
              </a:spcAft>
              <a:buClr>
                <a:schemeClr val="accent5"/>
              </a:buClr>
              <a:buSzPct val="110000"/>
              <a:buFont typeface="Arial" pitchFamily="34" charset="0"/>
              <a:buNone/>
              <a:defRPr sz="1200" b="0" kern="1200">
                <a:solidFill>
                  <a:schemeClr val="bg1"/>
                </a:solidFill>
                <a:latin typeface="+mn-lt"/>
                <a:ea typeface="+mn-ea"/>
                <a:cs typeface="+mn-cs"/>
              </a:defRPr>
            </a:lvl4pPr>
            <a:lvl5pPr marL="0" indent="0" algn="ctr" defTabSz="1221456" rtl="0" eaLnBrk="1" latinLnBrk="0" hangingPunct="1">
              <a:spcBef>
                <a:spcPts val="0"/>
              </a:spcBef>
              <a:spcAft>
                <a:spcPts val="0"/>
              </a:spcAft>
              <a:buClr>
                <a:schemeClr val="accent6"/>
              </a:buClr>
              <a:buSzPct val="110000"/>
              <a:buFont typeface="Arial" pitchFamily="34" charset="0"/>
              <a:buNone/>
              <a:defRPr sz="1200" b="0" kern="1200">
                <a:solidFill>
                  <a:schemeClr val="bg1"/>
                </a:solidFill>
                <a:latin typeface="+mn-lt"/>
                <a:ea typeface="+mn-ea"/>
                <a:cs typeface="+mn-cs"/>
              </a:defRPr>
            </a:lvl5pPr>
            <a:lvl6pPr marL="0" indent="0" algn="ctr" defTabSz="1221456" rtl="0" eaLnBrk="1" latinLnBrk="0" hangingPunct="1">
              <a:spcBef>
                <a:spcPts val="0"/>
              </a:spcBef>
              <a:spcAft>
                <a:spcPts val="0"/>
              </a:spcAft>
              <a:buClr>
                <a:schemeClr val="accent6"/>
              </a:buClr>
              <a:buSzPct val="110000"/>
              <a:buFont typeface="Arial" pitchFamily="34" charset="0"/>
              <a:buNone/>
              <a:defRPr sz="1200" b="0" kern="1200">
                <a:solidFill>
                  <a:schemeClr val="bg1"/>
                </a:solidFill>
                <a:latin typeface="+mn-lt"/>
                <a:ea typeface="+mn-ea"/>
                <a:cs typeface="+mn-cs"/>
              </a:defRPr>
            </a:lvl6pPr>
            <a:lvl7pPr marL="0" indent="0" algn="ctr" defTabSz="1221456" rtl="0" eaLnBrk="1" latinLnBrk="0" hangingPunct="1">
              <a:spcBef>
                <a:spcPts val="0"/>
              </a:spcBef>
              <a:spcAft>
                <a:spcPts val="0"/>
              </a:spcAft>
              <a:buClr>
                <a:schemeClr val="accent6"/>
              </a:buClr>
              <a:buSzPct val="110000"/>
              <a:buFont typeface="Arial" pitchFamily="34" charset="0"/>
              <a:buNone/>
              <a:defRPr sz="1200" b="0" kern="1200">
                <a:solidFill>
                  <a:schemeClr val="bg1"/>
                </a:solidFill>
                <a:latin typeface="+mn-lt"/>
                <a:ea typeface="+mn-ea"/>
                <a:cs typeface="+mn-cs"/>
              </a:defRPr>
            </a:lvl7pPr>
            <a:lvl8pPr marL="0" indent="0" algn="ctr" defTabSz="1221456" rtl="0" eaLnBrk="1" latinLnBrk="0" hangingPunct="1">
              <a:spcBef>
                <a:spcPts val="0"/>
              </a:spcBef>
              <a:spcAft>
                <a:spcPts val="0"/>
              </a:spcAft>
              <a:buClr>
                <a:schemeClr val="accent6"/>
              </a:buClr>
              <a:buSzPct val="110000"/>
              <a:buFont typeface="Arial" pitchFamily="34" charset="0"/>
              <a:buNone/>
              <a:defRPr sz="1200" b="0" kern="1200">
                <a:solidFill>
                  <a:schemeClr val="bg1"/>
                </a:solidFill>
                <a:latin typeface="+mn-lt"/>
                <a:ea typeface="+mn-ea"/>
                <a:cs typeface="+mn-cs"/>
              </a:defRPr>
            </a:lvl8pPr>
            <a:lvl9pPr marL="0" indent="0" algn="ctr" defTabSz="1221456" rtl="0" eaLnBrk="1" latinLnBrk="0" hangingPunct="1">
              <a:spcBef>
                <a:spcPts val="0"/>
              </a:spcBef>
              <a:spcAft>
                <a:spcPts val="0"/>
              </a:spcAft>
              <a:buClr>
                <a:schemeClr val="accent6"/>
              </a:buClr>
              <a:buSzPct val="110000"/>
              <a:buFont typeface="Arial" pitchFamily="34" charset="0"/>
              <a:buNone/>
              <a:defRPr sz="1200" b="0" kern="1200">
                <a:solidFill>
                  <a:schemeClr val="bg1"/>
                </a:solidFill>
                <a:latin typeface="+mn-lt"/>
                <a:ea typeface="+mn-ea"/>
                <a:cs typeface="+mn-cs"/>
              </a:defRPr>
            </a:lvl9pPr>
          </a:lstStyle>
          <a:p>
            <a:pPr algn="l"/>
            <a:r>
              <a:rPr lang="ru-RU" sz="1050" b="1" dirty="0"/>
              <a:t>Ассоциация развития дерматозов </a:t>
            </a:r>
            <a:r>
              <a:rPr lang="en-US" sz="1050" b="1" dirty="0"/>
              <a:t/>
            </a:r>
            <a:br>
              <a:rPr lang="en-US" sz="1050" b="1" dirty="0"/>
            </a:br>
            <a:r>
              <a:rPr lang="ru-RU" sz="1050" b="1" dirty="0"/>
              <a:t>с нарушением микробиоты кожи</a:t>
            </a:r>
          </a:p>
        </p:txBody>
      </p:sp>
      <p:sp>
        <p:nvSpPr>
          <p:cNvPr id="10" name="Text Placeholder 17">
            <a:extLst>
              <a:ext uri="{FF2B5EF4-FFF2-40B4-BE49-F238E27FC236}">
                <a16:creationId xmlns:a16="http://schemas.microsoft.com/office/drawing/2014/main" id="{F3CB345C-7ECC-4065-87A5-BF29D04AA38E}"/>
              </a:ext>
            </a:extLst>
          </p:cNvPr>
          <p:cNvSpPr txBox="1">
            <a:spLocks/>
          </p:cNvSpPr>
          <p:nvPr/>
        </p:nvSpPr>
        <p:spPr bwMode="gray">
          <a:xfrm>
            <a:off x="4845857" y="1582986"/>
            <a:ext cx="3560432" cy="966526"/>
          </a:xfrm>
          <a:prstGeom prst="parallelogram">
            <a:avLst/>
          </a:prstGeom>
          <a:solidFill>
            <a:schemeClr val="accent1"/>
          </a:solidFill>
          <a:ln w="50800">
            <a:noFill/>
          </a:ln>
        </p:spPr>
        <p:txBody>
          <a:bodyPr lIns="54007" tIns="270035" rIns="54007" bIns="270035" anchor="ctr"/>
          <a:lstStyle>
            <a:lvl1pPr marL="0" indent="0" algn="ctr" defTabSz="1221456" rtl="0" eaLnBrk="1" latinLnBrk="0" hangingPunct="1">
              <a:spcBef>
                <a:spcPts val="0"/>
              </a:spcBef>
              <a:spcAft>
                <a:spcPts val="0"/>
              </a:spcAft>
              <a:buClr>
                <a:schemeClr val="accent2"/>
              </a:buClr>
              <a:buSzPct val="110000"/>
              <a:buFont typeface="Arial" panose="020B0604020202020204" pitchFamily="34" charset="0"/>
              <a:buNone/>
              <a:defRPr sz="1200" b="0" kern="1200" baseline="0">
                <a:solidFill>
                  <a:schemeClr val="bg1"/>
                </a:solidFill>
                <a:latin typeface="+mn-lt"/>
                <a:ea typeface="+mn-ea"/>
                <a:cs typeface="+mn-cs"/>
              </a:defRPr>
            </a:lvl1pPr>
            <a:lvl2pPr marL="0" indent="0" algn="ctr" defTabSz="1221456" rtl="0" eaLnBrk="1" latinLnBrk="0" hangingPunct="1">
              <a:spcBef>
                <a:spcPts val="0"/>
              </a:spcBef>
              <a:spcAft>
                <a:spcPts val="0"/>
              </a:spcAft>
              <a:buClr>
                <a:schemeClr val="accent1"/>
              </a:buClr>
              <a:buSzPct val="110000"/>
              <a:buFont typeface="Arial" pitchFamily="34" charset="0"/>
              <a:buNone/>
              <a:defRPr sz="1200" b="0" kern="1200">
                <a:solidFill>
                  <a:schemeClr val="bg1"/>
                </a:solidFill>
                <a:latin typeface="+mn-lt"/>
                <a:ea typeface="+mn-ea"/>
                <a:cs typeface="+mn-cs"/>
              </a:defRPr>
            </a:lvl2pPr>
            <a:lvl3pPr marL="0" indent="0" algn="ctr" defTabSz="1221456" rtl="0" eaLnBrk="1" latinLnBrk="0" hangingPunct="1">
              <a:spcBef>
                <a:spcPts val="0"/>
              </a:spcBef>
              <a:spcAft>
                <a:spcPts val="0"/>
              </a:spcAft>
              <a:buClr>
                <a:srgbClr val="6BC200"/>
              </a:buClr>
              <a:buSzPct val="110000"/>
              <a:buFont typeface="Arial" pitchFamily="34" charset="0"/>
              <a:buNone/>
              <a:defRPr sz="1200" b="0" kern="1200">
                <a:solidFill>
                  <a:schemeClr val="bg1"/>
                </a:solidFill>
                <a:latin typeface="+mn-lt"/>
                <a:ea typeface="+mn-ea"/>
                <a:cs typeface="+mn-cs"/>
              </a:defRPr>
            </a:lvl3pPr>
            <a:lvl4pPr marL="0" indent="0" algn="ctr" defTabSz="1221456" rtl="0" eaLnBrk="1" latinLnBrk="0" hangingPunct="1">
              <a:spcBef>
                <a:spcPts val="0"/>
              </a:spcBef>
              <a:spcAft>
                <a:spcPts val="0"/>
              </a:spcAft>
              <a:buClr>
                <a:schemeClr val="accent5"/>
              </a:buClr>
              <a:buSzPct val="110000"/>
              <a:buFont typeface="Arial" pitchFamily="34" charset="0"/>
              <a:buNone/>
              <a:defRPr sz="1200" b="0" kern="1200">
                <a:solidFill>
                  <a:schemeClr val="bg1"/>
                </a:solidFill>
                <a:latin typeface="+mn-lt"/>
                <a:ea typeface="+mn-ea"/>
                <a:cs typeface="+mn-cs"/>
              </a:defRPr>
            </a:lvl4pPr>
            <a:lvl5pPr marL="0" indent="0" algn="ctr" defTabSz="1221456" rtl="0" eaLnBrk="1" latinLnBrk="0" hangingPunct="1">
              <a:spcBef>
                <a:spcPts val="0"/>
              </a:spcBef>
              <a:spcAft>
                <a:spcPts val="0"/>
              </a:spcAft>
              <a:buClr>
                <a:schemeClr val="accent6"/>
              </a:buClr>
              <a:buSzPct val="110000"/>
              <a:buFont typeface="Arial" pitchFamily="34" charset="0"/>
              <a:buNone/>
              <a:defRPr sz="1200" b="0" kern="1200">
                <a:solidFill>
                  <a:schemeClr val="bg1"/>
                </a:solidFill>
                <a:latin typeface="+mn-lt"/>
                <a:ea typeface="+mn-ea"/>
                <a:cs typeface="+mn-cs"/>
              </a:defRPr>
            </a:lvl5pPr>
            <a:lvl6pPr marL="0" indent="0" algn="ctr" defTabSz="1221456" rtl="0" eaLnBrk="1" latinLnBrk="0" hangingPunct="1">
              <a:spcBef>
                <a:spcPts val="0"/>
              </a:spcBef>
              <a:spcAft>
                <a:spcPts val="0"/>
              </a:spcAft>
              <a:buClr>
                <a:schemeClr val="accent6"/>
              </a:buClr>
              <a:buSzPct val="110000"/>
              <a:buFont typeface="Arial" pitchFamily="34" charset="0"/>
              <a:buNone/>
              <a:defRPr sz="1200" b="0" kern="1200">
                <a:solidFill>
                  <a:schemeClr val="bg1"/>
                </a:solidFill>
                <a:latin typeface="+mn-lt"/>
                <a:ea typeface="+mn-ea"/>
                <a:cs typeface="+mn-cs"/>
              </a:defRPr>
            </a:lvl6pPr>
            <a:lvl7pPr marL="0" indent="0" algn="ctr" defTabSz="1221456" rtl="0" eaLnBrk="1" latinLnBrk="0" hangingPunct="1">
              <a:spcBef>
                <a:spcPts val="0"/>
              </a:spcBef>
              <a:spcAft>
                <a:spcPts val="0"/>
              </a:spcAft>
              <a:buClr>
                <a:schemeClr val="accent6"/>
              </a:buClr>
              <a:buSzPct val="110000"/>
              <a:buFont typeface="Arial" pitchFamily="34" charset="0"/>
              <a:buNone/>
              <a:defRPr sz="1200" b="0" kern="1200">
                <a:solidFill>
                  <a:schemeClr val="bg1"/>
                </a:solidFill>
                <a:latin typeface="+mn-lt"/>
                <a:ea typeface="+mn-ea"/>
                <a:cs typeface="+mn-cs"/>
              </a:defRPr>
            </a:lvl7pPr>
            <a:lvl8pPr marL="0" indent="0" algn="ctr" defTabSz="1221456" rtl="0" eaLnBrk="1" latinLnBrk="0" hangingPunct="1">
              <a:spcBef>
                <a:spcPts val="0"/>
              </a:spcBef>
              <a:spcAft>
                <a:spcPts val="0"/>
              </a:spcAft>
              <a:buClr>
                <a:schemeClr val="accent6"/>
              </a:buClr>
              <a:buSzPct val="110000"/>
              <a:buFont typeface="Arial" pitchFamily="34" charset="0"/>
              <a:buNone/>
              <a:defRPr sz="1200" b="0" kern="1200">
                <a:solidFill>
                  <a:schemeClr val="bg1"/>
                </a:solidFill>
                <a:latin typeface="+mn-lt"/>
                <a:ea typeface="+mn-ea"/>
                <a:cs typeface="+mn-cs"/>
              </a:defRPr>
            </a:lvl8pPr>
            <a:lvl9pPr marL="0" indent="0" algn="ctr" defTabSz="1221456" rtl="0" eaLnBrk="1" latinLnBrk="0" hangingPunct="1">
              <a:spcBef>
                <a:spcPts val="0"/>
              </a:spcBef>
              <a:spcAft>
                <a:spcPts val="0"/>
              </a:spcAft>
              <a:buClr>
                <a:schemeClr val="accent6"/>
              </a:buClr>
              <a:buSzPct val="110000"/>
              <a:buFont typeface="Arial" pitchFamily="34" charset="0"/>
              <a:buNone/>
              <a:defRPr sz="1200" b="0" kern="1200">
                <a:solidFill>
                  <a:schemeClr val="bg1"/>
                </a:solidFill>
                <a:latin typeface="+mn-lt"/>
                <a:ea typeface="+mn-ea"/>
                <a:cs typeface="+mn-cs"/>
              </a:defRPr>
            </a:lvl9pPr>
          </a:lstStyle>
          <a:p>
            <a:pPr algn="l"/>
            <a:r>
              <a:rPr lang="ru-RU" sz="1050" dirty="0"/>
              <a:t>Себорейный дерматит: </a:t>
            </a:r>
            <a:r>
              <a:rPr lang="en-US" sz="1050" dirty="0"/>
              <a:t>Malassezia spp.;</a:t>
            </a:r>
          </a:p>
          <a:p>
            <a:pPr algn="l"/>
            <a:r>
              <a:rPr lang="ru-RU" sz="1050" dirty="0"/>
              <a:t>Себорея, </a:t>
            </a:r>
            <a:r>
              <a:rPr lang="ru-RU" sz="1050" dirty="0" err="1"/>
              <a:t>акне</a:t>
            </a:r>
            <a:r>
              <a:rPr lang="ru-RU" sz="1050" dirty="0"/>
              <a:t>: </a:t>
            </a:r>
            <a:r>
              <a:rPr lang="en-US" sz="1050" dirty="0"/>
              <a:t>P. Acnes; </a:t>
            </a:r>
          </a:p>
          <a:p>
            <a:pPr algn="l"/>
            <a:r>
              <a:rPr lang="ru-RU" sz="1050" dirty="0" err="1"/>
              <a:t>Атопический</a:t>
            </a:r>
            <a:r>
              <a:rPr lang="ru-RU" sz="1050" dirty="0"/>
              <a:t> дерматит: </a:t>
            </a:r>
            <a:r>
              <a:rPr lang="en-US" sz="1050" dirty="0"/>
              <a:t>S. Aureus.</a:t>
            </a:r>
          </a:p>
        </p:txBody>
      </p:sp>
      <p:sp>
        <p:nvSpPr>
          <p:cNvPr id="24" name="Text Placeholder 17">
            <a:extLst>
              <a:ext uri="{FF2B5EF4-FFF2-40B4-BE49-F238E27FC236}">
                <a16:creationId xmlns:a16="http://schemas.microsoft.com/office/drawing/2014/main" id="{DA57410B-27A7-4F78-A193-DCB25AEDF454}"/>
              </a:ext>
            </a:extLst>
          </p:cNvPr>
          <p:cNvSpPr txBox="1">
            <a:spLocks/>
          </p:cNvSpPr>
          <p:nvPr/>
        </p:nvSpPr>
        <p:spPr bwMode="gray">
          <a:xfrm>
            <a:off x="610897" y="2707946"/>
            <a:ext cx="3560432" cy="944432"/>
          </a:xfrm>
          <a:prstGeom prst="parallelogram">
            <a:avLst/>
          </a:prstGeom>
          <a:solidFill>
            <a:schemeClr val="accent5"/>
          </a:solidFill>
          <a:ln w="50800">
            <a:noFill/>
          </a:ln>
        </p:spPr>
        <p:txBody>
          <a:bodyPr lIns="54007" tIns="270035" rIns="54007" bIns="270035" anchor="ctr"/>
          <a:lstStyle>
            <a:lvl1pPr marL="0" indent="0" algn="ctr" defTabSz="1221456" rtl="0" eaLnBrk="1" latinLnBrk="0" hangingPunct="1">
              <a:spcBef>
                <a:spcPts val="0"/>
              </a:spcBef>
              <a:spcAft>
                <a:spcPts val="0"/>
              </a:spcAft>
              <a:buClr>
                <a:schemeClr val="accent2"/>
              </a:buClr>
              <a:buSzPct val="110000"/>
              <a:buFont typeface="Arial" panose="020B0604020202020204" pitchFamily="34" charset="0"/>
              <a:buNone/>
              <a:defRPr sz="1200" b="0" kern="1200" baseline="0">
                <a:solidFill>
                  <a:schemeClr val="bg1"/>
                </a:solidFill>
                <a:latin typeface="+mn-lt"/>
                <a:ea typeface="+mn-ea"/>
                <a:cs typeface="+mn-cs"/>
              </a:defRPr>
            </a:lvl1pPr>
            <a:lvl2pPr marL="0" indent="0" algn="ctr" defTabSz="1221456" rtl="0" eaLnBrk="1" latinLnBrk="0" hangingPunct="1">
              <a:spcBef>
                <a:spcPts val="0"/>
              </a:spcBef>
              <a:spcAft>
                <a:spcPts val="0"/>
              </a:spcAft>
              <a:buClr>
                <a:schemeClr val="accent1"/>
              </a:buClr>
              <a:buSzPct val="110000"/>
              <a:buFont typeface="Arial" pitchFamily="34" charset="0"/>
              <a:buNone/>
              <a:defRPr sz="1200" b="0" kern="1200">
                <a:solidFill>
                  <a:schemeClr val="bg1"/>
                </a:solidFill>
                <a:latin typeface="+mn-lt"/>
                <a:ea typeface="+mn-ea"/>
                <a:cs typeface="+mn-cs"/>
              </a:defRPr>
            </a:lvl2pPr>
            <a:lvl3pPr marL="0" indent="0" algn="ctr" defTabSz="1221456" rtl="0" eaLnBrk="1" latinLnBrk="0" hangingPunct="1">
              <a:spcBef>
                <a:spcPts val="0"/>
              </a:spcBef>
              <a:spcAft>
                <a:spcPts val="0"/>
              </a:spcAft>
              <a:buClr>
                <a:srgbClr val="6BC200"/>
              </a:buClr>
              <a:buSzPct val="110000"/>
              <a:buFont typeface="Arial" pitchFamily="34" charset="0"/>
              <a:buNone/>
              <a:defRPr sz="1200" b="0" kern="1200">
                <a:solidFill>
                  <a:schemeClr val="bg1"/>
                </a:solidFill>
                <a:latin typeface="+mn-lt"/>
                <a:ea typeface="+mn-ea"/>
                <a:cs typeface="+mn-cs"/>
              </a:defRPr>
            </a:lvl3pPr>
            <a:lvl4pPr marL="0" indent="0" algn="ctr" defTabSz="1221456" rtl="0" eaLnBrk="1" latinLnBrk="0" hangingPunct="1">
              <a:spcBef>
                <a:spcPts val="0"/>
              </a:spcBef>
              <a:spcAft>
                <a:spcPts val="0"/>
              </a:spcAft>
              <a:buClr>
                <a:schemeClr val="accent5"/>
              </a:buClr>
              <a:buSzPct val="110000"/>
              <a:buFont typeface="Arial" pitchFamily="34" charset="0"/>
              <a:buNone/>
              <a:defRPr sz="1200" b="0" kern="1200">
                <a:solidFill>
                  <a:schemeClr val="bg1"/>
                </a:solidFill>
                <a:latin typeface="+mn-lt"/>
                <a:ea typeface="+mn-ea"/>
                <a:cs typeface="+mn-cs"/>
              </a:defRPr>
            </a:lvl4pPr>
            <a:lvl5pPr marL="0" indent="0" algn="ctr" defTabSz="1221456" rtl="0" eaLnBrk="1" latinLnBrk="0" hangingPunct="1">
              <a:spcBef>
                <a:spcPts val="0"/>
              </a:spcBef>
              <a:spcAft>
                <a:spcPts val="0"/>
              </a:spcAft>
              <a:buClr>
                <a:schemeClr val="accent6"/>
              </a:buClr>
              <a:buSzPct val="110000"/>
              <a:buFont typeface="Arial" pitchFamily="34" charset="0"/>
              <a:buNone/>
              <a:defRPr sz="1200" b="0" kern="1200">
                <a:solidFill>
                  <a:schemeClr val="bg1"/>
                </a:solidFill>
                <a:latin typeface="+mn-lt"/>
                <a:ea typeface="+mn-ea"/>
                <a:cs typeface="+mn-cs"/>
              </a:defRPr>
            </a:lvl5pPr>
            <a:lvl6pPr marL="0" indent="0" algn="ctr" defTabSz="1221456" rtl="0" eaLnBrk="1" latinLnBrk="0" hangingPunct="1">
              <a:spcBef>
                <a:spcPts val="0"/>
              </a:spcBef>
              <a:spcAft>
                <a:spcPts val="0"/>
              </a:spcAft>
              <a:buClr>
                <a:schemeClr val="accent6"/>
              </a:buClr>
              <a:buSzPct val="110000"/>
              <a:buFont typeface="Arial" pitchFamily="34" charset="0"/>
              <a:buNone/>
              <a:defRPr sz="1200" b="0" kern="1200">
                <a:solidFill>
                  <a:schemeClr val="bg1"/>
                </a:solidFill>
                <a:latin typeface="+mn-lt"/>
                <a:ea typeface="+mn-ea"/>
                <a:cs typeface="+mn-cs"/>
              </a:defRPr>
            </a:lvl6pPr>
            <a:lvl7pPr marL="0" indent="0" algn="ctr" defTabSz="1221456" rtl="0" eaLnBrk="1" latinLnBrk="0" hangingPunct="1">
              <a:spcBef>
                <a:spcPts val="0"/>
              </a:spcBef>
              <a:spcAft>
                <a:spcPts val="0"/>
              </a:spcAft>
              <a:buClr>
                <a:schemeClr val="accent6"/>
              </a:buClr>
              <a:buSzPct val="110000"/>
              <a:buFont typeface="Arial" pitchFamily="34" charset="0"/>
              <a:buNone/>
              <a:defRPr sz="1200" b="0" kern="1200">
                <a:solidFill>
                  <a:schemeClr val="bg1"/>
                </a:solidFill>
                <a:latin typeface="+mn-lt"/>
                <a:ea typeface="+mn-ea"/>
                <a:cs typeface="+mn-cs"/>
              </a:defRPr>
            </a:lvl7pPr>
            <a:lvl8pPr marL="0" indent="0" algn="ctr" defTabSz="1221456" rtl="0" eaLnBrk="1" latinLnBrk="0" hangingPunct="1">
              <a:spcBef>
                <a:spcPts val="0"/>
              </a:spcBef>
              <a:spcAft>
                <a:spcPts val="0"/>
              </a:spcAft>
              <a:buClr>
                <a:schemeClr val="accent6"/>
              </a:buClr>
              <a:buSzPct val="110000"/>
              <a:buFont typeface="Arial" pitchFamily="34" charset="0"/>
              <a:buNone/>
              <a:defRPr sz="1200" b="0" kern="1200">
                <a:solidFill>
                  <a:schemeClr val="bg1"/>
                </a:solidFill>
                <a:latin typeface="+mn-lt"/>
                <a:ea typeface="+mn-ea"/>
                <a:cs typeface="+mn-cs"/>
              </a:defRPr>
            </a:lvl8pPr>
            <a:lvl9pPr marL="0" indent="0" algn="ctr" defTabSz="1221456" rtl="0" eaLnBrk="1" latinLnBrk="0" hangingPunct="1">
              <a:spcBef>
                <a:spcPts val="0"/>
              </a:spcBef>
              <a:spcAft>
                <a:spcPts val="0"/>
              </a:spcAft>
              <a:buClr>
                <a:schemeClr val="accent6"/>
              </a:buClr>
              <a:buSzPct val="110000"/>
              <a:buFont typeface="Arial" pitchFamily="34" charset="0"/>
              <a:buNone/>
              <a:defRPr sz="1200" b="0" kern="1200">
                <a:solidFill>
                  <a:schemeClr val="bg1"/>
                </a:solidFill>
                <a:latin typeface="+mn-lt"/>
                <a:ea typeface="+mn-ea"/>
                <a:cs typeface="+mn-cs"/>
              </a:defRPr>
            </a:lvl9pPr>
          </a:lstStyle>
          <a:p>
            <a:pPr algn="l"/>
            <a:r>
              <a:rPr lang="ru-RU" sz="1050" b="1" dirty="0"/>
              <a:t>Микробы-комменсалы, приобретающие патогенные свойства и вызывающие инфекции кожи и слизистых</a:t>
            </a:r>
          </a:p>
        </p:txBody>
      </p:sp>
      <p:sp>
        <p:nvSpPr>
          <p:cNvPr id="25" name="Text Placeholder 17">
            <a:extLst>
              <a:ext uri="{FF2B5EF4-FFF2-40B4-BE49-F238E27FC236}">
                <a16:creationId xmlns:a16="http://schemas.microsoft.com/office/drawing/2014/main" id="{300BA3BD-9CFD-4667-B71C-3A375C42C6EB}"/>
              </a:ext>
            </a:extLst>
          </p:cNvPr>
          <p:cNvSpPr txBox="1">
            <a:spLocks/>
          </p:cNvSpPr>
          <p:nvPr/>
        </p:nvSpPr>
        <p:spPr bwMode="gray">
          <a:xfrm>
            <a:off x="4624372" y="2696899"/>
            <a:ext cx="3560432" cy="966526"/>
          </a:xfrm>
          <a:prstGeom prst="parallelogram">
            <a:avLst/>
          </a:prstGeom>
          <a:solidFill>
            <a:schemeClr val="accent1"/>
          </a:solidFill>
          <a:ln w="50800">
            <a:noFill/>
          </a:ln>
        </p:spPr>
        <p:txBody>
          <a:bodyPr lIns="54007" tIns="270035" rIns="54007" bIns="270035" anchor="ctr"/>
          <a:lstStyle>
            <a:lvl1pPr marL="0" indent="0" algn="ctr" defTabSz="1221456" rtl="0" eaLnBrk="1" latinLnBrk="0" hangingPunct="1">
              <a:spcBef>
                <a:spcPts val="0"/>
              </a:spcBef>
              <a:spcAft>
                <a:spcPts val="0"/>
              </a:spcAft>
              <a:buClr>
                <a:schemeClr val="accent2"/>
              </a:buClr>
              <a:buSzPct val="110000"/>
              <a:buFont typeface="Arial" panose="020B0604020202020204" pitchFamily="34" charset="0"/>
              <a:buNone/>
              <a:defRPr sz="1200" b="0" kern="1200" baseline="0">
                <a:solidFill>
                  <a:schemeClr val="bg1"/>
                </a:solidFill>
                <a:latin typeface="+mn-lt"/>
                <a:ea typeface="+mn-ea"/>
                <a:cs typeface="+mn-cs"/>
              </a:defRPr>
            </a:lvl1pPr>
            <a:lvl2pPr marL="0" indent="0" algn="ctr" defTabSz="1221456" rtl="0" eaLnBrk="1" latinLnBrk="0" hangingPunct="1">
              <a:spcBef>
                <a:spcPts val="0"/>
              </a:spcBef>
              <a:spcAft>
                <a:spcPts val="0"/>
              </a:spcAft>
              <a:buClr>
                <a:schemeClr val="accent1"/>
              </a:buClr>
              <a:buSzPct val="110000"/>
              <a:buFont typeface="Arial" pitchFamily="34" charset="0"/>
              <a:buNone/>
              <a:defRPr sz="1200" b="0" kern="1200">
                <a:solidFill>
                  <a:schemeClr val="bg1"/>
                </a:solidFill>
                <a:latin typeface="+mn-lt"/>
                <a:ea typeface="+mn-ea"/>
                <a:cs typeface="+mn-cs"/>
              </a:defRPr>
            </a:lvl2pPr>
            <a:lvl3pPr marL="0" indent="0" algn="ctr" defTabSz="1221456" rtl="0" eaLnBrk="1" latinLnBrk="0" hangingPunct="1">
              <a:spcBef>
                <a:spcPts val="0"/>
              </a:spcBef>
              <a:spcAft>
                <a:spcPts val="0"/>
              </a:spcAft>
              <a:buClr>
                <a:srgbClr val="6BC200"/>
              </a:buClr>
              <a:buSzPct val="110000"/>
              <a:buFont typeface="Arial" pitchFamily="34" charset="0"/>
              <a:buNone/>
              <a:defRPr sz="1200" b="0" kern="1200">
                <a:solidFill>
                  <a:schemeClr val="bg1"/>
                </a:solidFill>
                <a:latin typeface="+mn-lt"/>
                <a:ea typeface="+mn-ea"/>
                <a:cs typeface="+mn-cs"/>
              </a:defRPr>
            </a:lvl3pPr>
            <a:lvl4pPr marL="0" indent="0" algn="ctr" defTabSz="1221456" rtl="0" eaLnBrk="1" latinLnBrk="0" hangingPunct="1">
              <a:spcBef>
                <a:spcPts val="0"/>
              </a:spcBef>
              <a:spcAft>
                <a:spcPts val="0"/>
              </a:spcAft>
              <a:buClr>
                <a:schemeClr val="accent5"/>
              </a:buClr>
              <a:buSzPct val="110000"/>
              <a:buFont typeface="Arial" pitchFamily="34" charset="0"/>
              <a:buNone/>
              <a:defRPr sz="1200" b="0" kern="1200">
                <a:solidFill>
                  <a:schemeClr val="bg1"/>
                </a:solidFill>
                <a:latin typeface="+mn-lt"/>
                <a:ea typeface="+mn-ea"/>
                <a:cs typeface="+mn-cs"/>
              </a:defRPr>
            </a:lvl4pPr>
            <a:lvl5pPr marL="0" indent="0" algn="ctr" defTabSz="1221456" rtl="0" eaLnBrk="1" latinLnBrk="0" hangingPunct="1">
              <a:spcBef>
                <a:spcPts val="0"/>
              </a:spcBef>
              <a:spcAft>
                <a:spcPts val="0"/>
              </a:spcAft>
              <a:buClr>
                <a:schemeClr val="accent6"/>
              </a:buClr>
              <a:buSzPct val="110000"/>
              <a:buFont typeface="Arial" pitchFamily="34" charset="0"/>
              <a:buNone/>
              <a:defRPr sz="1200" b="0" kern="1200">
                <a:solidFill>
                  <a:schemeClr val="bg1"/>
                </a:solidFill>
                <a:latin typeface="+mn-lt"/>
                <a:ea typeface="+mn-ea"/>
                <a:cs typeface="+mn-cs"/>
              </a:defRPr>
            </a:lvl5pPr>
            <a:lvl6pPr marL="0" indent="0" algn="ctr" defTabSz="1221456" rtl="0" eaLnBrk="1" latinLnBrk="0" hangingPunct="1">
              <a:spcBef>
                <a:spcPts val="0"/>
              </a:spcBef>
              <a:spcAft>
                <a:spcPts val="0"/>
              </a:spcAft>
              <a:buClr>
                <a:schemeClr val="accent6"/>
              </a:buClr>
              <a:buSzPct val="110000"/>
              <a:buFont typeface="Arial" pitchFamily="34" charset="0"/>
              <a:buNone/>
              <a:defRPr sz="1200" b="0" kern="1200">
                <a:solidFill>
                  <a:schemeClr val="bg1"/>
                </a:solidFill>
                <a:latin typeface="+mn-lt"/>
                <a:ea typeface="+mn-ea"/>
                <a:cs typeface="+mn-cs"/>
              </a:defRPr>
            </a:lvl6pPr>
            <a:lvl7pPr marL="0" indent="0" algn="ctr" defTabSz="1221456" rtl="0" eaLnBrk="1" latinLnBrk="0" hangingPunct="1">
              <a:spcBef>
                <a:spcPts val="0"/>
              </a:spcBef>
              <a:spcAft>
                <a:spcPts val="0"/>
              </a:spcAft>
              <a:buClr>
                <a:schemeClr val="accent6"/>
              </a:buClr>
              <a:buSzPct val="110000"/>
              <a:buFont typeface="Arial" pitchFamily="34" charset="0"/>
              <a:buNone/>
              <a:defRPr sz="1200" b="0" kern="1200">
                <a:solidFill>
                  <a:schemeClr val="bg1"/>
                </a:solidFill>
                <a:latin typeface="+mn-lt"/>
                <a:ea typeface="+mn-ea"/>
                <a:cs typeface="+mn-cs"/>
              </a:defRPr>
            </a:lvl7pPr>
            <a:lvl8pPr marL="0" indent="0" algn="ctr" defTabSz="1221456" rtl="0" eaLnBrk="1" latinLnBrk="0" hangingPunct="1">
              <a:spcBef>
                <a:spcPts val="0"/>
              </a:spcBef>
              <a:spcAft>
                <a:spcPts val="0"/>
              </a:spcAft>
              <a:buClr>
                <a:schemeClr val="accent6"/>
              </a:buClr>
              <a:buSzPct val="110000"/>
              <a:buFont typeface="Arial" pitchFamily="34" charset="0"/>
              <a:buNone/>
              <a:defRPr sz="1200" b="0" kern="1200">
                <a:solidFill>
                  <a:schemeClr val="bg1"/>
                </a:solidFill>
                <a:latin typeface="+mn-lt"/>
                <a:ea typeface="+mn-ea"/>
                <a:cs typeface="+mn-cs"/>
              </a:defRPr>
            </a:lvl8pPr>
            <a:lvl9pPr marL="0" indent="0" algn="ctr" defTabSz="1221456" rtl="0" eaLnBrk="1" latinLnBrk="0" hangingPunct="1">
              <a:spcBef>
                <a:spcPts val="0"/>
              </a:spcBef>
              <a:spcAft>
                <a:spcPts val="0"/>
              </a:spcAft>
              <a:buClr>
                <a:schemeClr val="accent6"/>
              </a:buClr>
              <a:buSzPct val="110000"/>
              <a:buFont typeface="Arial" pitchFamily="34" charset="0"/>
              <a:buNone/>
              <a:defRPr sz="1200" b="0" kern="1200">
                <a:solidFill>
                  <a:schemeClr val="bg1"/>
                </a:solidFill>
                <a:latin typeface="+mn-lt"/>
                <a:ea typeface="+mn-ea"/>
                <a:cs typeface="+mn-cs"/>
              </a:defRPr>
            </a:lvl9pPr>
          </a:lstStyle>
          <a:p>
            <a:pPr algn="l"/>
            <a:r>
              <a:rPr lang="ru-RU" sz="1050" dirty="0"/>
              <a:t>S. </a:t>
            </a:r>
            <a:r>
              <a:rPr lang="ru-RU" sz="1050" dirty="0" err="1"/>
              <a:t>еpidermidis</a:t>
            </a:r>
            <a:r>
              <a:rPr lang="ru-RU" sz="1050" dirty="0"/>
              <a:t>: внутрибольничные  </a:t>
            </a:r>
          </a:p>
          <a:p>
            <a:pPr algn="l"/>
            <a:r>
              <a:rPr lang="ru-RU" sz="1050" dirty="0"/>
              <a:t>инфекции, образование биопленок, резервуар генов  антибиотико-резистентности</a:t>
            </a:r>
          </a:p>
        </p:txBody>
      </p:sp>
      <p:sp>
        <p:nvSpPr>
          <p:cNvPr id="26" name="Text Placeholder 17">
            <a:extLst>
              <a:ext uri="{FF2B5EF4-FFF2-40B4-BE49-F238E27FC236}">
                <a16:creationId xmlns:a16="http://schemas.microsoft.com/office/drawing/2014/main" id="{3FE1DD79-E912-4CBF-B610-A070B1278F63}"/>
              </a:ext>
            </a:extLst>
          </p:cNvPr>
          <p:cNvSpPr txBox="1">
            <a:spLocks/>
          </p:cNvSpPr>
          <p:nvPr/>
        </p:nvSpPr>
        <p:spPr bwMode="gray">
          <a:xfrm>
            <a:off x="389412" y="3829977"/>
            <a:ext cx="3560432" cy="944432"/>
          </a:xfrm>
          <a:prstGeom prst="parallelogram">
            <a:avLst/>
          </a:prstGeom>
          <a:solidFill>
            <a:schemeClr val="accent5"/>
          </a:solidFill>
          <a:ln w="50800">
            <a:noFill/>
          </a:ln>
        </p:spPr>
        <p:txBody>
          <a:bodyPr lIns="54007" tIns="270035" rIns="54007" bIns="270035" anchor="ctr"/>
          <a:lstStyle>
            <a:lvl1pPr marL="0" indent="0" algn="ctr" defTabSz="1221456" rtl="0" eaLnBrk="1" latinLnBrk="0" hangingPunct="1">
              <a:spcBef>
                <a:spcPts val="0"/>
              </a:spcBef>
              <a:spcAft>
                <a:spcPts val="0"/>
              </a:spcAft>
              <a:buClr>
                <a:schemeClr val="accent2"/>
              </a:buClr>
              <a:buSzPct val="110000"/>
              <a:buFont typeface="Arial" panose="020B0604020202020204" pitchFamily="34" charset="0"/>
              <a:buNone/>
              <a:defRPr sz="1200" b="0" kern="1200" baseline="0">
                <a:solidFill>
                  <a:schemeClr val="bg1"/>
                </a:solidFill>
                <a:latin typeface="+mn-lt"/>
                <a:ea typeface="+mn-ea"/>
                <a:cs typeface="+mn-cs"/>
              </a:defRPr>
            </a:lvl1pPr>
            <a:lvl2pPr marL="0" indent="0" algn="ctr" defTabSz="1221456" rtl="0" eaLnBrk="1" latinLnBrk="0" hangingPunct="1">
              <a:spcBef>
                <a:spcPts val="0"/>
              </a:spcBef>
              <a:spcAft>
                <a:spcPts val="0"/>
              </a:spcAft>
              <a:buClr>
                <a:schemeClr val="accent1"/>
              </a:buClr>
              <a:buSzPct val="110000"/>
              <a:buFont typeface="Arial" pitchFamily="34" charset="0"/>
              <a:buNone/>
              <a:defRPr sz="1200" b="0" kern="1200">
                <a:solidFill>
                  <a:schemeClr val="bg1"/>
                </a:solidFill>
                <a:latin typeface="+mn-lt"/>
                <a:ea typeface="+mn-ea"/>
                <a:cs typeface="+mn-cs"/>
              </a:defRPr>
            </a:lvl2pPr>
            <a:lvl3pPr marL="0" indent="0" algn="ctr" defTabSz="1221456" rtl="0" eaLnBrk="1" latinLnBrk="0" hangingPunct="1">
              <a:spcBef>
                <a:spcPts val="0"/>
              </a:spcBef>
              <a:spcAft>
                <a:spcPts val="0"/>
              </a:spcAft>
              <a:buClr>
                <a:srgbClr val="6BC200"/>
              </a:buClr>
              <a:buSzPct val="110000"/>
              <a:buFont typeface="Arial" pitchFamily="34" charset="0"/>
              <a:buNone/>
              <a:defRPr sz="1200" b="0" kern="1200">
                <a:solidFill>
                  <a:schemeClr val="bg1"/>
                </a:solidFill>
                <a:latin typeface="+mn-lt"/>
                <a:ea typeface="+mn-ea"/>
                <a:cs typeface="+mn-cs"/>
              </a:defRPr>
            </a:lvl3pPr>
            <a:lvl4pPr marL="0" indent="0" algn="ctr" defTabSz="1221456" rtl="0" eaLnBrk="1" latinLnBrk="0" hangingPunct="1">
              <a:spcBef>
                <a:spcPts val="0"/>
              </a:spcBef>
              <a:spcAft>
                <a:spcPts val="0"/>
              </a:spcAft>
              <a:buClr>
                <a:schemeClr val="accent5"/>
              </a:buClr>
              <a:buSzPct val="110000"/>
              <a:buFont typeface="Arial" pitchFamily="34" charset="0"/>
              <a:buNone/>
              <a:defRPr sz="1200" b="0" kern="1200">
                <a:solidFill>
                  <a:schemeClr val="bg1"/>
                </a:solidFill>
                <a:latin typeface="+mn-lt"/>
                <a:ea typeface="+mn-ea"/>
                <a:cs typeface="+mn-cs"/>
              </a:defRPr>
            </a:lvl4pPr>
            <a:lvl5pPr marL="0" indent="0" algn="ctr" defTabSz="1221456" rtl="0" eaLnBrk="1" latinLnBrk="0" hangingPunct="1">
              <a:spcBef>
                <a:spcPts val="0"/>
              </a:spcBef>
              <a:spcAft>
                <a:spcPts val="0"/>
              </a:spcAft>
              <a:buClr>
                <a:schemeClr val="accent6"/>
              </a:buClr>
              <a:buSzPct val="110000"/>
              <a:buFont typeface="Arial" pitchFamily="34" charset="0"/>
              <a:buNone/>
              <a:defRPr sz="1200" b="0" kern="1200">
                <a:solidFill>
                  <a:schemeClr val="bg1"/>
                </a:solidFill>
                <a:latin typeface="+mn-lt"/>
                <a:ea typeface="+mn-ea"/>
                <a:cs typeface="+mn-cs"/>
              </a:defRPr>
            </a:lvl5pPr>
            <a:lvl6pPr marL="0" indent="0" algn="ctr" defTabSz="1221456" rtl="0" eaLnBrk="1" latinLnBrk="0" hangingPunct="1">
              <a:spcBef>
                <a:spcPts val="0"/>
              </a:spcBef>
              <a:spcAft>
                <a:spcPts val="0"/>
              </a:spcAft>
              <a:buClr>
                <a:schemeClr val="accent6"/>
              </a:buClr>
              <a:buSzPct val="110000"/>
              <a:buFont typeface="Arial" pitchFamily="34" charset="0"/>
              <a:buNone/>
              <a:defRPr sz="1200" b="0" kern="1200">
                <a:solidFill>
                  <a:schemeClr val="bg1"/>
                </a:solidFill>
                <a:latin typeface="+mn-lt"/>
                <a:ea typeface="+mn-ea"/>
                <a:cs typeface="+mn-cs"/>
              </a:defRPr>
            </a:lvl6pPr>
            <a:lvl7pPr marL="0" indent="0" algn="ctr" defTabSz="1221456" rtl="0" eaLnBrk="1" latinLnBrk="0" hangingPunct="1">
              <a:spcBef>
                <a:spcPts val="0"/>
              </a:spcBef>
              <a:spcAft>
                <a:spcPts val="0"/>
              </a:spcAft>
              <a:buClr>
                <a:schemeClr val="accent6"/>
              </a:buClr>
              <a:buSzPct val="110000"/>
              <a:buFont typeface="Arial" pitchFamily="34" charset="0"/>
              <a:buNone/>
              <a:defRPr sz="1200" b="0" kern="1200">
                <a:solidFill>
                  <a:schemeClr val="bg1"/>
                </a:solidFill>
                <a:latin typeface="+mn-lt"/>
                <a:ea typeface="+mn-ea"/>
                <a:cs typeface="+mn-cs"/>
              </a:defRPr>
            </a:lvl7pPr>
            <a:lvl8pPr marL="0" indent="0" algn="ctr" defTabSz="1221456" rtl="0" eaLnBrk="1" latinLnBrk="0" hangingPunct="1">
              <a:spcBef>
                <a:spcPts val="0"/>
              </a:spcBef>
              <a:spcAft>
                <a:spcPts val="0"/>
              </a:spcAft>
              <a:buClr>
                <a:schemeClr val="accent6"/>
              </a:buClr>
              <a:buSzPct val="110000"/>
              <a:buFont typeface="Arial" pitchFamily="34" charset="0"/>
              <a:buNone/>
              <a:defRPr sz="1200" b="0" kern="1200">
                <a:solidFill>
                  <a:schemeClr val="bg1"/>
                </a:solidFill>
                <a:latin typeface="+mn-lt"/>
                <a:ea typeface="+mn-ea"/>
                <a:cs typeface="+mn-cs"/>
              </a:defRPr>
            </a:lvl8pPr>
            <a:lvl9pPr marL="0" indent="0" algn="ctr" defTabSz="1221456" rtl="0" eaLnBrk="1" latinLnBrk="0" hangingPunct="1">
              <a:spcBef>
                <a:spcPts val="0"/>
              </a:spcBef>
              <a:spcAft>
                <a:spcPts val="0"/>
              </a:spcAft>
              <a:buClr>
                <a:schemeClr val="accent6"/>
              </a:buClr>
              <a:buSzPct val="110000"/>
              <a:buFont typeface="Arial" pitchFamily="34" charset="0"/>
              <a:buNone/>
              <a:defRPr sz="1200" b="0" kern="1200">
                <a:solidFill>
                  <a:schemeClr val="bg1"/>
                </a:solidFill>
                <a:latin typeface="+mn-lt"/>
                <a:ea typeface="+mn-ea"/>
                <a:cs typeface="+mn-cs"/>
              </a:defRPr>
            </a:lvl9pPr>
          </a:lstStyle>
          <a:p>
            <a:pPr algn="l"/>
            <a:r>
              <a:rPr lang="ru-RU" sz="1050" b="1" dirty="0"/>
              <a:t>Заболевания кожи </a:t>
            </a:r>
            <a:r>
              <a:rPr lang="en-US" sz="1050" b="1" dirty="0"/>
              <a:t/>
            </a:r>
            <a:br>
              <a:rPr lang="en-US" sz="1050" b="1" dirty="0"/>
            </a:br>
            <a:r>
              <a:rPr lang="ru-RU" sz="1050" b="1" dirty="0"/>
              <a:t>с </a:t>
            </a:r>
            <a:r>
              <a:rPr lang="ru-RU" sz="1050" b="1" dirty="0" err="1"/>
              <a:t>неидентифицированным</a:t>
            </a:r>
            <a:r>
              <a:rPr lang="ru-RU" sz="1050" b="1" dirty="0"/>
              <a:t> </a:t>
            </a:r>
            <a:r>
              <a:rPr lang="en-US" sz="1050" b="1" dirty="0"/>
              <a:t/>
            </a:r>
            <a:br>
              <a:rPr lang="en-US" sz="1050" b="1" dirty="0"/>
            </a:br>
            <a:r>
              <a:rPr lang="ru-RU" sz="1050" b="1" dirty="0"/>
              <a:t>микробным </a:t>
            </a:r>
          </a:p>
          <a:p>
            <a:pPr algn="l"/>
            <a:r>
              <a:rPr lang="ru-RU" sz="1050" b="1" dirty="0"/>
              <a:t>агентом</a:t>
            </a:r>
          </a:p>
        </p:txBody>
      </p:sp>
      <p:sp>
        <p:nvSpPr>
          <p:cNvPr id="28" name="Text Placeholder 17">
            <a:extLst>
              <a:ext uri="{FF2B5EF4-FFF2-40B4-BE49-F238E27FC236}">
                <a16:creationId xmlns:a16="http://schemas.microsoft.com/office/drawing/2014/main" id="{C2F7227B-B314-41B4-A68A-F7CA2500FD0A}"/>
              </a:ext>
            </a:extLst>
          </p:cNvPr>
          <p:cNvSpPr txBox="1">
            <a:spLocks/>
          </p:cNvSpPr>
          <p:nvPr/>
        </p:nvSpPr>
        <p:spPr bwMode="gray">
          <a:xfrm>
            <a:off x="4364235" y="3807883"/>
            <a:ext cx="3560432" cy="966526"/>
          </a:xfrm>
          <a:prstGeom prst="parallelogram">
            <a:avLst/>
          </a:prstGeom>
          <a:solidFill>
            <a:schemeClr val="accent1"/>
          </a:solidFill>
          <a:ln w="50800">
            <a:noFill/>
          </a:ln>
        </p:spPr>
        <p:txBody>
          <a:bodyPr lIns="54007" tIns="270035" rIns="54007" bIns="270035" anchor="ctr"/>
          <a:lstStyle>
            <a:lvl1pPr marL="0" indent="0" algn="ctr" defTabSz="1221456" rtl="0" eaLnBrk="1" latinLnBrk="0" hangingPunct="1">
              <a:spcBef>
                <a:spcPts val="0"/>
              </a:spcBef>
              <a:spcAft>
                <a:spcPts val="0"/>
              </a:spcAft>
              <a:buClr>
                <a:schemeClr val="accent2"/>
              </a:buClr>
              <a:buSzPct val="110000"/>
              <a:buFont typeface="Arial" panose="020B0604020202020204" pitchFamily="34" charset="0"/>
              <a:buNone/>
              <a:defRPr sz="1200" b="0" kern="1200" baseline="0">
                <a:solidFill>
                  <a:schemeClr val="bg1"/>
                </a:solidFill>
                <a:latin typeface="+mn-lt"/>
                <a:ea typeface="+mn-ea"/>
                <a:cs typeface="+mn-cs"/>
              </a:defRPr>
            </a:lvl1pPr>
            <a:lvl2pPr marL="0" indent="0" algn="ctr" defTabSz="1221456" rtl="0" eaLnBrk="1" latinLnBrk="0" hangingPunct="1">
              <a:spcBef>
                <a:spcPts val="0"/>
              </a:spcBef>
              <a:spcAft>
                <a:spcPts val="0"/>
              </a:spcAft>
              <a:buClr>
                <a:schemeClr val="accent1"/>
              </a:buClr>
              <a:buSzPct val="110000"/>
              <a:buFont typeface="Arial" pitchFamily="34" charset="0"/>
              <a:buNone/>
              <a:defRPr sz="1200" b="0" kern="1200">
                <a:solidFill>
                  <a:schemeClr val="bg1"/>
                </a:solidFill>
                <a:latin typeface="+mn-lt"/>
                <a:ea typeface="+mn-ea"/>
                <a:cs typeface="+mn-cs"/>
              </a:defRPr>
            </a:lvl2pPr>
            <a:lvl3pPr marL="0" indent="0" algn="ctr" defTabSz="1221456" rtl="0" eaLnBrk="1" latinLnBrk="0" hangingPunct="1">
              <a:spcBef>
                <a:spcPts val="0"/>
              </a:spcBef>
              <a:spcAft>
                <a:spcPts val="0"/>
              </a:spcAft>
              <a:buClr>
                <a:srgbClr val="6BC200"/>
              </a:buClr>
              <a:buSzPct val="110000"/>
              <a:buFont typeface="Arial" pitchFamily="34" charset="0"/>
              <a:buNone/>
              <a:defRPr sz="1200" b="0" kern="1200">
                <a:solidFill>
                  <a:schemeClr val="bg1"/>
                </a:solidFill>
                <a:latin typeface="+mn-lt"/>
                <a:ea typeface="+mn-ea"/>
                <a:cs typeface="+mn-cs"/>
              </a:defRPr>
            </a:lvl3pPr>
            <a:lvl4pPr marL="0" indent="0" algn="ctr" defTabSz="1221456" rtl="0" eaLnBrk="1" latinLnBrk="0" hangingPunct="1">
              <a:spcBef>
                <a:spcPts val="0"/>
              </a:spcBef>
              <a:spcAft>
                <a:spcPts val="0"/>
              </a:spcAft>
              <a:buClr>
                <a:schemeClr val="accent5"/>
              </a:buClr>
              <a:buSzPct val="110000"/>
              <a:buFont typeface="Arial" pitchFamily="34" charset="0"/>
              <a:buNone/>
              <a:defRPr sz="1200" b="0" kern="1200">
                <a:solidFill>
                  <a:schemeClr val="bg1"/>
                </a:solidFill>
                <a:latin typeface="+mn-lt"/>
                <a:ea typeface="+mn-ea"/>
                <a:cs typeface="+mn-cs"/>
              </a:defRPr>
            </a:lvl4pPr>
            <a:lvl5pPr marL="0" indent="0" algn="ctr" defTabSz="1221456" rtl="0" eaLnBrk="1" latinLnBrk="0" hangingPunct="1">
              <a:spcBef>
                <a:spcPts val="0"/>
              </a:spcBef>
              <a:spcAft>
                <a:spcPts val="0"/>
              </a:spcAft>
              <a:buClr>
                <a:schemeClr val="accent6"/>
              </a:buClr>
              <a:buSzPct val="110000"/>
              <a:buFont typeface="Arial" pitchFamily="34" charset="0"/>
              <a:buNone/>
              <a:defRPr sz="1200" b="0" kern="1200">
                <a:solidFill>
                  <a:schemeClr val="bg1"/>
                </a:solidFill>
                <a:latin typeface="+mn-lt"/>
                <a:ea typeface="+mn-ea"/>
                <a:cs typeface="+mn-cs"/>
              </a:defRPr>
            </a:lvl5pPr>
            <a:lvl6pPr marL="0" indent="0" algn="ctr" defTabSz="1221456" rtl="0" eaLnBrk="1" latinLnBrk="0" hangingPunct="1">
              <a:spcBef>
                <a:spcPts val="0"/>
              </a:spcBef>
              <a:spcAft>
                <a:spcPts val="0"/>
              </a:spcAft>
              <a:buClr>
                <a:schemeClr val="accent6"/>
              </a:buClr>
              <a:buSzPct val="110000"/>
              <a:buFont typeface="Arial" pitchFamily="34" charset="0"/>
              <a:buNone/>
              <a:defRPr sz="1200" b="0" kern="1200">
                <a:solidFill>
                  <a:schemeClr val="bg1"/>
                </a:solidFill>
                <a:latin typeface="+mn-lt"/>
                <a:ea typeface="+mn-ea"/>
                <a:cs typeface="+mn-cs"/>
              </a:defRPr>
            </a:lvl6pPr>
            <a:lvl7pPr marL="0" indent="0" algn="ctr" defTabSz="1221456" rtl="0" eaLnBrk="1" latinLnBrk="0" hangingPunct="1">
              <a:spcBef>
                <a:spcPts val="0"/>
              </a:spcBef>
              <a:spcAft>
                <a:spcPts val="0"/>
              </a:spcAft>
              <a:buClr>
                <a:schemeClr val="accent6"/>
              </a:buClr>
              <a:buSzPct val="110000"/>
              <a:buFont typeface="Arial" pitchFamily="34" charset="0"/>
              <a:buNone/>
              <a:defRPr sz="1200" b="0" kern="1200">
                <a:solidFill>
                  <a:schemeClr val="bg1"/>
                </a:solidFill>
                <a:latin typeface="+mn-lt"/>
                <a:ea typeface="+mn-ea"/>
                <a:cs typeface="+mn-cs"/>
              </a:defRPr>
            </a:lvl7pPr>
            <a:lvl8pPr marL="0" indent="0" algn="ctr" defTabSz="1221456" rtl="0" eaLnBrk="1" latinLnBrk="0" hangingPunct="1">
              <a:spcBef>
                <a:spcPts val="0"/>
              </a:spcBef>
              <a:spcAft>
                <a:spcPts val="0"/>
              </a:spcAft>
              <a:buClr>
                <a:schemeClr val="accent6"/>
              </a:buClr>
              <a:buSzPct val="110000"/>
              <a:buFont typeface="Arial" pitchFamily="34" charset="0"/>
              <a:buNone/>
              <a:defRPr sz="1200" b="0" kern="1200">
                <a:solidFill>
                  <a:schemeClr val="bg1"/>
                </a:solidFill>
                <a:latin typeface="+mn-lt"/>
                <a:ea typeface="+mn-ea"/>
                <a:cs typeface="+mn-cs"/>
              </a:defRPr>
            </a:lvl8pPr>
            <a:lvl9pPr marL="0" indent="0" algn="ctr" defTabSz="1221456" rtl="0" eaLnBrk="1" latinLnBrk="0" hangingPunct="1">
              <a:spcBef>
                <a:spcPts val="0"/>
              </a:spcBef>
              <a:spcAft>
                <a:spcPts val="0"/>
              </a:spcAft>
              <a:buClr>
                <a:schemeClr val="accent6"/>
              </a:buClr>
              <a:buSzPct val="110000"/>
              <a:buFont typeface="Arial" pitchFamily="34" charset="0"/>
              <a:buNone/>
              <a:defRPr sz="1200" b="0" kern="1200">
                <a:solidFill>
                  <a:schemeClr val="bg1"/>
                </a:solidFill>
                <a:latin typeface="+mn-lt"/>
                <a:ea typeface="+mn-ea"/>
                <a:cs typeface="+mn-cs"/>
              </a:defRPr>
            </a:lvl9pPr>
          </a:lstStyle>
          <a:p>
            <a:r>
              <a:rPr lang="ru-RU" sz="4051" dirty="0"/>
              <a:t>?</a:t>
            </a:r>
            <a:endParaRPr lang="ru-RU" sz="1050" dirty="0"/>
          </a:p>
        </p:txBody>
      </p:sp>
      <p:cxnSp>
        <p:nvCxnSpPr>
          <p:cNvPr id="3" name="Прямая со стрелкой 2">
            <a:extLst>
              <a:ext uri="{FF2B5EF4-FFF2-40B4-BE49-F238E27FC236}">
                <a16:creationId xmlns:a16="http://schemas.microsoft.com/office/drawing/2014/main" id="{3E27A296-A4D0-4D41-9B36-4F972F9FEE09}"/>
              </a:ext>
            </a:extLst>
          </p:cNvPr>
          <p:cNvCxnSpPr>
            <a:cxnSpLocks/>
            <a:stCxn id="15" idx="2"/>
            <a:endCxn id="10" idx="5"/>
          </p:cNvCxnSpPr>
          <p:nvPr/>
        </p:nvCxnSpPr>
        <p:spPr bwMode="gray">
          <a:xfrm flipV="1">
            <a:off x="4246181" y="2066249"/>
            <a:ext cx="720492" cy="11048"/>
          </a:xfrm>
          <a:prstGeom prst="straightConnector1">
            <a:avLst/>
          </a:prstGeom>
          <a:ln w="19050">
            <a:gradFill>
              <a:gsLst>
                <a:gs pos="100000">
                  <a:srgbClr val="10384F"/>
                </a:gs>
                <a:gs pos="0">
                  <a:schemeClr val="accent5"/>
                </a:gs>
              </a:gsLst>
              <a:lin ang="0" scaled="0"/>
            </a:gradFill>
            <a:headEnd type="none"/>
            <a:tailEnd type="arrow" w="lg" len="med"/>
          </a:ln>
        </p:spPr>
        <p:style>
          <a:lnRef idx="1">
            <a:schemeClr val="accent1"/>
          </a:lnRef>
          <a:fillRef idx="0">
            <a:schemeClr val="accent1"/>
          </a:fillRef>
          <a:effectRef idx="0">
            <a:schemeClr val="accent1"/>
          </a:effectRef>
          <a:fontRef idx="minor">
            <a:schemeClr val="tx1"/>
          </a:fontRef>
        </p:style>
      </p:cxnSp>
      <p:cxnSp>
        <p:nvCxnSpPr>
          <p:cNvPr id="33" name="Прямая со стрелкой 32">
            <a:extLst>
              <a:ext uri="{FF2B5EF4-FFF2-40B4-BE49-F238E27FC236}">
                <a16:creationId xmlns:a16="http://schemas.microsoft.com/office/drawing/2014/main" id="{4CA7C726-9EF2-48BE-B41F-4FD8D0512AF1}"/>
              </a:ext>
            </a:extLst>
          </p:cNvPr>
          <p:cNvCxnSpPr>
            <a:cxnSpLocks/>
            <a:stCxn id="24" idx="2"/>
            <a:endCxn id="25" idx="5"/>
          </p:cNvCxnSpPr>
          <p:nvPr/>
        </p:nvCxnSpPr>
        <p:spPr bwMode="gray">
          <a:xfrm>
            <a:off x="4053275" y="3180162"/>
            <a:ext cx="691913" cy="0"/>
          </a:xfrm>
          <a:prstGeom prst="straightConnector1">
            <a:avLst/>
          </a:prstGeom>
          <a:ln w="19050">
            <a:gradFill>
              <a:gsLst>
                <a:gs pos="100000">
                  <a:srgbClr val="10384F"/>
                </a:gs>
                <a:gs pos="0">
                  <a:schemeClr val="accent5"/>
                </a:gs>
              </a:gsLst>
              <a:lin ang="0" scaled="0"/>
            </a:gradFill>
            <a:headEnd type="none"/>
            <a:tailEnd type="arrow" w="lg" len="med"/>
          </a:ln>
        </p:spPr>
        <p:style>
          <a:lnRef idx="1">
            <a:schemeClr val="accent1"/>
          </a:lnRef>
          <a:fillRef idx="0">
            <a:schemeClr val="accent1"/>
          </a:fillRef>
          <a:effectRef idx="0">
            <a:schemeClr val="accent1"/>
          </a:effectRef>
          <a:fontRef idx="minor">
            <a:schemeClr val="tx1"/>
          </a:fontRef>
        </p:style>
      </p:cxnSp>
      <p:cxnSp>
        <p:nvCxnSpPr>
          <p:cNvPr id="34" name="Прямая со стрелкой 33">
            <a:extLst>
              <a:ext uri="{FF2B5EF4-FFF2-40B4-BE49-F238E27FC236}">
                <a16:creationId xmlns:a16="http://schemas.microsoft.com/office/drawing/2014/main" id="{21A3B5E1-6856-42F1-A166-461B0973221A}"/>
              </a:ext>
            </a:extLst>
          </p:cNvPr>
          <p:cNvCxnSpPr>
            <a:cxnSpLocks/>
            <a:stCxn id="26" idx="2"/>
            <a:endCxn id="28" idx="5"/>
          </p:cNvCxnSpPr>
          <p:nvPr/>
        </p:nvCxnSpPr>
        <p:spPr bwMode="gray">
          <a:xfrm flipV="1">
            <a:off x="3831790" y="4291146"/>
            <a:ext cx="653261" cy="11047"/>
          </a:xfrm>
          <a:prstGeom prst="straightConnector1">
            <a:avLst/>
          </a:prstGeom>
          <a:ln w="19050">
            <a:gradFill>
              <a:gsLst>
                <a:gs pos="100000">
                  <a:srgbClr val="10384F"/>
                </a:gs>
                <a:gs pos="0">
                  <a:schemeClr val="accent5"/>
                </a:gs>
              </a:gsLst>
              <a:lin ang="0" scaled="0"/>
            </a:gradFill>
            <a:headEnd type="none"/>
            <a:tailEnd type="arrow" w="lg" len="med"/>
          </a:ln>
        </p:spPr>
        <p:style>
          <a:lnRef idx="1">
            <a:schemeClr val="accent1"/>
          </a:lnRef>
          <a:fillRef idx="0">
            <a:schemeClr val="accent1"/>
          </a:fillRef>
          <a:effectRef idx="0">
            <a:schemeClr val="accent1"/>
          </a:effectRef>
          <a:fontRef idx="minor">
            <a:schemeClr val="tx1"/>
          </a:fontRef>
        </p:style>
      </p:cxnSp>
      <p:sp>
        <p:nvSpPr>
          <p:cNvPr id="35" name="Нижний колонтитул 3">
            <a:extLst>
              <a:ext uri="{FF2B5EF4-FFF2-40B4-BE49-F238E27FC236}">
                <a16:creationId xmlns:a16="http://schemas.microsoft.com/office/drawing/2014/main" id="{0E753C0C-63B3-4445-9F9C-752F1EB60937}"/>
              </a:ext>
            </a:extLst>
          </p:cNvPr>
          <p:cNvSpPr txBox="1">
            <a:spLocks/>
          </p:cNvSpPr>
          <p:nvPr/>
        </p:nvSpPr>
        <p:spPr>
          <a:xfrm>
            <a:off x="610897" y="6207261"/>
            <a:ext cx="6008961" cy="273879"/>
          </a:xfrm>
          <a:prstGeom prst="rect">
            <a:avLst/>
          </a:prstGeom>
        </p:spPr>
        <p:txBody>
          <a:bodyPr vert="horz" lIns="0" tIns="0" rIns="0" bIns="0" rtlCol="0" anchor="t" anchorCtr="0"/>
          <a:lstStyle>
            <a:defPPr>
              <a:defRPr lang="ru-RU"/>
            </a:defPPr>
            <a:lvl1pPr algn="l" rtl="0" eaLnBrk="0" fontAlgn="base" hangingPunct="0">
              <a:lnSpc>
                <a:spcPct val="80000"/>
              </a:lnSpc>
              <a:spcBef>
                <a:spcPct val="0"/>
              </a:spcBef>
              <a:spcAft>
                <a:spcPct val="0"/>
              </a:spcAft>
              <a:defRPr sz="700" kern="1200" baseline="0">
                <a:solidFill>
                  <a:schemeClr val="tx1">
                    <a:tint val="75000"/>
                  </a:schemeClr>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a:defRPr/>
            </a:pPr>
            <a:r>
              <a:rPr lang="ru-RU" sz="800" dirty="0">
                <a:solidFill>
                  <a:srgbClr val="0A634D"/>
                </a:solidFill>
              </a:rPr>
              <a:t>Адаптировано из:</a:t>
            </a:r>
          </a:p>
          <a:p>
            <a:pPr>
              <a:defRPr/>
            </a:pPr>
            <a:r>
              <a:rPr lang="en-US" sz="800" dirty="0">
                <a:solidFill>
                  <a:srgbClr val="0A634D"/>
                </a:solidFill>
              </a:rPr>
              <a:t>Chen YE., Tsao H. The skin microbiome: current perspectives and future challenges. J Am </a:t>
            </a:r>
            <a:r>
              <a:rPr lang="en-US" sz="800" dirty="0" err="1">
                <a:solidFill>
                  <a:srgbClr val="0A634D"/>
                </a:solidFill>
              </a:rPr>
              <a:t>Acad</a:t>
            </a:r>
            <a:r>
              <a:rPr lang="en-US" sz="800" dirty="0">
                <a:solidFill>
                  <a:srgbClr val="0A634D"/>
                </a:solidFill>
              </a:rPr>
              <a:t> Dermatol. 2013 Jul;69(1):143-55.; Olesen </a:t>
            </a:r>
            <a:r>
              <a:rPr lang="ru-RU" sz="800" dirty="0">
                <a:solidFill>
                  <a:srgbClr val="0A634D"/>
                </a:solidFill>
              </a:rPr>
              <a:t>А.В. </a:t>
            </a:r>
            <a:r>
              <a:rPr lang="en-US" sz="800" dirty="0">
                <a:solidFill>
                  <a:srgbClr val="0A634D"/>
                </a:solidFill>
              </a:rPr>
              <a:t>Chronic Skin Disease and Risk of Infection. The Open Infectious Diseases Journal, 2012; 6: 60-64.</a:t>
            </a:r>
          </a:p>
          <a:p>
            <a:pPr>
              <a:defRPr/>
            </a:pPr>
            <a:endParaRPr lang="ru-RU" sz="800" dirty="0">
              <a:solidFill>
                <a:srgbClr val="339B9F"/>
              </a:solidFill>
            </a:endParaRPr>
          </a:p>
        </p:txBody>
      </p:sp>
      <p:pic>
        <p:nvPicPr>
          <p:cNvPr id="16" name="Рисунок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86002" y="0"/>
            <a:ext cx="3157998" cy="6858000"/>
          </a:xfrm>
          <a:prstGeom prst="rect">
            <a:avLst/>
          </a:prstGeom>
        </p:spPr>
      </p:pic>
    </p:spTree>
    <p:extLst>
      <p:ext uri="{BB962C8B-B14F-4D97-AF65-F5344CB8AC3E}">
        <p14:creationId xmlns:p14="http://schemas.microsoft.com/office/powerpoint/2010/main" val="35633676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Заголовок 15">
            <a:extLst>
              <a:ext uri="{FF2B5EF4-FFF2-40B4-BE49-F238E27FC236}">
                <a16:creationId xmlns:a16="http://schemas.microsoft.com/office/drawing/2014/main" id="{91E5C93B-2F68-4F7B-8F48-CE28540BB801}"/>
              </a:ext>
            </a:extLst>
          </p:cNvPr>
          <p:cNvSpPr>
            <a:spLocks noGrp="1"/>
          </p:cNvSpPr>
          <p:nvPr>
            <p:ph type="title"/>
          </p:nvPr>
        </p:nvSpPr>
        <p:spPr/>
        <p:txBody>
          <a:bodyPr/>
          <a:lstStyle/>
          <a:p>
            <a:r>
              <a:rPr lang="ru-RU" dirty="0"/>
              <a:t>Дерматозы сочетанной этиологии</a:t>
            </a:r>
          </a:p>
        </p:txBody>
      </p:sp>
      <p:sp>
        <p:nvSpPr>
          <p:cNvPr id="18" name="Текст 17">
            <a:extLst>
              <a:ext uri="{FF2B5EF4-FFF2-40B4-BE49-F238E27FC236}">
                <a16:creationId xmlns:a16="http://schemas.microsoft.com/office/drawing/2014/main" id="{67D2B809-5653-4557-8E2C-7601922D7906}"/>
              </a:ext>
            </a:extLst>
          </p:cNvPr>
          <p:cNvSpPr>
            <a:spLocks noGrp="1"/>
          </p:cNvSpPr>
          <p:nvPr>
            <p:ph type="body" sz="quarter" idx="14"/>
          </p:nvPr>
        </p:nvSpPr>
        <p:spPr>
          <a:xfrm>
            <a:off x="488727" y="3253499"/>
            <a:ext cx="7023463" cy="1987320"/>
          </a:xfrm>
        </p:spPr>
        <p:txBody>
          <a:bodyPr/>
          <a:lstStyle/>
          <a:p>
            <a:pPr marL="0" lvl="1" indent="0">
              <a:buNone/>
            </a:pPr>
            <a:r>
              <a:rPr lang="ru-RU" sz="1500" dirty="0">
                <a:solidFill>
                  <a:srgbClr val="0A634D"/>
                </a:solidFill>
              </a:rPr>
              <a:t>В целом  возбудители микозов были обнаружены у 45% (108 человек) из числа всех больных </a:t>
            </a:r>
            <a:r>
              <a:rPr lang="ru-RU" sz="1500" dirty="0" smtClean="0">
                <a:solidFill>
                  <a:srgbClr val="0A634D"/>
                </a:solidFill>
              </a:rPr>
              <a:t>ДСЭ. </a:t>
            </a:r>
            <a:endParaRPr lang="ru-RU" sz="1500" dirty="0">
              <a:solidFill>
                <a:srgbClr val="0A634D"/>
              </a:solidFill>
            </a:endParaRPr>
          </a:p>
          <a:p>
            <a:pPr marL="0" lvl="1" indent="0">
              <a:buNone/>
            </a:pPr>
            <a:r>
              <a:rPr lang="ru-RU" sz="1500" dirty="0">
                <a:solidFill>
                  <a:srgbClr val="0A634D"/>
                </a:solidFill>
              </a:rPr>
              <a:t>Основные  возбудители  микозов кожи у больных ДСЭ </a:t>
            </a:r>
            <a:r>
              <a:rPr lang="ru-RU" sz="1500" dirty="0" smtClean="0">
                <a:solidFill>
                  <a:srgbClr val="0A634D"/>
                </a:solidFill>
              </a:rPr>
              <a:t>— </a:t>
            </a:r>
            <a:r>
              <a:rPr lang="ru-RU" sz="1500" dirty="0">
                <a:solidFill>
                  <a:srgbClr val="0A634D"/>
                </a:solidFill>
              </a:rPr>
              <a:t>дерматомицеты (45%): </a:t>
            </a:r>
            <a:r>
              <a:rPr lang="en-US" sz="1500" dirty="0">
                <a:solidFill>
                  <a:srgbClr val="0A634D"/>
                </a:solidFill>
              </a:rPr>
              <a:t>Trichophyton rubrum, Trichophyton mentagrophytes, </a:t>
            </a:r>
            <a:r>
              <a:rPr lang="en-US" sz="1500" dirty="0" err="1">
                <a:solidFill>
                  <a:srgbClr val="0A634D"/>
                </a:solidFill>
              </a:rPr>
              <a:t>Epidermophyton</a:t>
            </a:r>
            <a:r>
              <a:rPr lang="en-US" sz="1500" dirty="0">
                <a:solidFill>
                  <a:srgbClr val="0A634D"/>
                </a:solidFill>
              </a:rPr>
              <a:t> </a:t>
            </a:r>
            <a:r>
              <a:rPr lang="en-US" sz="1500" dirty="0" err="1" smtClean="0">
                <a:solidFill>
                  <a:srgbClr val="0A634D"/>
                </a:solidFill>
              </a:rPr>
              <a:t>floccosum</a:t>
            </a:r>
            <a:r>
              <a:rPr lang="ru-RU" sz="1500" dirty="0">
                <a:solidFill>
                  <a:srgbClr val="0A634D"/>
                </a:solidFill>
              </a:rPr>
              <a:t>.</a:t>
            </a:r>
            <a:endParaRPr lang="en-US" sz="1500" dirty="0">
              <a:solidFill>
                <a:srgbClr val="0A634D"/>
              </a:solidFill>
            </a:endParaRPr>
          </a:p>
          <a:p>
            <a:pPr marL="0" lvl="1" indent="0">
              <a:buNone/>
            </a:pPr>
            <a:r>
              <a:rPr lang="ru-RU" sz="1500" dirty="0">
                <a:solidFill>
                  <a:srgbClr val="0A634D"/>
                </a:solidFill>
              </a:rPr>
              <a:t>Грибы </a:t>
            </a:r>
            <a:r>
              <a:rPr lang="en-US" sz="1500" dirty="0">
                <a:solidFill>
                  <a:srgbClr val="0A634D"/>
                </a:solidFill>
              </a:rPr>
              <a:t>Candida spp.  </a:t>
            </a:r>
            <a:r>
              <a:rPr lang="ru-RU" sz="1500" dirty="0">
                <a:solidFill>
                  <a:srgbClr val="0A634D"/>
                </a:solidFill>
              </a:rPr>
              <a:t>выявлялись  в 31%, </a:t>
            </a:r>
            <a:r>
              <a:rPr lang="en-US" sz="1500" dirty="0">
                <a:solidFill>
                  <a:srgbClr val="0A634D"/>
                </a:solidFill>
              </a:rPr>
              <a:t>Malassezia spp. </a:t>
            </a:r>
            <a:r>
              <a:rPr lang="ru-RU" sz="1500" dirty="0" smtClean="0">
                <a:solidFill>
                  <a:srgbClr val="0A634D"/>
                </a:solidFill>
              </a:rPr>
              <a:t>—</a:t>
            </a:r>
            <a:r>
              <a:rPr lang="en-US" sz="1500" dirty="0" smtClean="0">
                <a:solidFill>
                  <a:srgbClr val="0A634D"/>
                </a:solidFill>
              </a:rPr>
              <a:t> </a:t>
            </a:r>
            <a:r>
              <a:rPr lang="ru-RU" sz="1500" dirty="0">
                <a:solidFill>
                  <a:srgbClr val="0A634D"/>
                </a:solidFill>
              </a:rPr>
              <a:t>в 24% </a:t>
            </a:r>
            <a:r>
              <a:rPr lang="ru-RU" sz="1500" dirty="0" smtClean="0">
                <a:solidFill>
                  <a:srgbClr val="0A634D"/>
                </a:solidFill>
              </a:rPr>
              <a:t>случаев.</a:t>
            </a:r>
            <a:endParaRPr lang="ru-RU" sz="1500" dirty="0">
              <a:solidFill>
                <a:srgbClr val="0A634D"/>
              </a:solidFill>
            </a:endParaRPr>
          </a:p>
          <a:p>
            <a:pPr marL="0" lvl="1" indent="0">
              <a:buNone/>
            </a:pPr>
            <a:r>
              <a:rPr lang="ru-RU" sz="1500" dirty="0">
                <a:solidFill>
                  <a:srgbClr val="0A634D"/>
                </a:solidFill>
              </a:rPr>
              <a:t>При вторичных пиодермиях возбудителями были: </a:t>
            </a:r>
            <a:r>
              <a:rPr lang="en-US" sz="1500" dirty="0">
                <a:solidFill>
                  <a:srgbClr val="0A634D"/>
                </a:solidFill>
              </a:rPr>
              <a:t>Staphylococcus aureus </a:t>
            </a:r>
            <a:r>
              <a:rPr lang="ru-RU" sz="1500" dirty="0" smtClean="0">
                <a:solidFill>
                  <a:srgbClr val="0A634D"/>
                </a:solidFill>
              </a:rPr>
              <a:t>—</a:t>
            </a:r>
            <a:r>
              <a:rPr lang="en-US" sz="1500" dirty="0" smtClean="0">
                <a:solidFill>
                  <a:srgbClr val="0A634D"/>
                </a:solidFill>
              </a:rPr>
              <a:t> </a:t>
            </a:r>
            <a:r>
              <a:rPr lang="en-US" sz="1500" dirty="0">
                <a:solidFill>
                  <a:srgbClr val="0A634D"/>
                </a:solidFill>
              </a:rPr>
              <a:t>48%, Streptococcus </a:t>
            </a:r>
            <a:r>
              <a:rPr lang="en-US" sz="1500" dirty="0" err="1">
                <a:solidFill>
                  <a:srgbClr val="0A634D"/>
                </a:solidFill>
              </a:rPr>
              <a:t>pyogenes</a:t>
            </a:r>
            <a:r>
              <a:rPr lang="en-US" sz="1500" dirty="0">
                <a:solidFill>
                  <a:srgbClr val="0A634D"/>
                </a:solidFill>
              </a:rPr>
              <a:t> </a:t>
            </a:r>
            <a:r>
              <a:rPr lang="ru-RU" sz="1500" dirty="0" smtClean="0">
                <a:solidFill>
                  <a:srgbClr val="0A634D"/>
                </a:solidFill>
              </a:rPr>
              <a:t>—</a:t>
            </a:r>
            <a:r>
              <a:rPr lang="en-US" sz="1500" dirty="0" smtClean="0">
                <a:solidFill>
                  <a:srgbClr val="0A634D"/>
                </a:solidFill>
              </a:rPr>
              <a:t> </a:t>
            </a:r>
            <a:r>
              <a:rPr lang="en-US" sz="1500" dirty="0">
                <a:solidFill>
                  <a:srgbClr val="0A634D"/>
                </a:solidFill>
              </a:rPr>
              <a:t>24%, Corynebacterium </a:t>
            </a:r>
            <a:r>
              <a:rPr lang="en-US" sz="1500" dirty="0" err="1">
                <a:solidFill>
                  <a:srgbClr val="0A634D"/>
                </a:solidFill>
              </a:rPr>
              <a:t>minutissimum</a:t>
            </a:r>
            <a:r>
              <a:rPr lang="en-US" sz="1500" dirty="0">
                <a:solidFill>
                  <a:srgbClr val="0A634D"/>
                </a:solidFill>
              </a:rPr>
              <a:t> </a:t>
            </a:r>
            <a:r>
              <a:rPr lang="ru-RU" sz="1500" dirty="0" smtClean="0">
                <a:solidFill>
                  <a:srgbClr val="0A634D"/>
                </a:solidFill>
              </a:rPr>
              <a:t>—</a:t>
            </a:r>
            <a:r>
              <a:rPr lang="en-US" sz="1500" dirty="0" smtClean="0">
                <a:solidFill>
                  <a:srgbClr val="0A634D"/>
                </a:solidFill>
              </a:rPr>
              <a:t> </a:t>
            </a:r>
            <a:r>
              <a:rPr lang="en-US" sz="1500" dirty="0">
                <a:solidFill>
                  <a:srgbClr val="0A634D"/>
                </a:solidFill>
              </a:rPr>
              <a:t>20%, </a:t>
            </a:r>
          </a:p>
          <a:p>
            <a:pPr marL="0" lvl="1" indent="0">
              <a:buNone/>
            </a:pPr>
            <a:r>
              <a:rPr lang="en-US" sz="1500" dirty="0">
                <a:solidFill>
                  <a:srgbClr val="0A634D"/>
                </a:solidFill>
              </a:rPr>
              <a:t>Pseudomonas aeruginosa </a:t>
            </a:r>
            <a:r>
              <a:rPr lang="ru-RU" sz="1500" dirty="0" smtClean="0">
                <a:solidFill>
                  <a:srgbClr val="0A634D"/>
                </a:solidFill>
              </a:rPr>
              <a:t>—</a:t>
            </a:r>
            <a:r>
              <a:rPr lang="en-US" sz="1500" dirty="0" smtClean="0">
                <a:solidFill>
                  <a:srgbClr val="0A634D"/>
                </a:solidFill>
              </a:rPr>
              <a:t> </a:t>
            </a:r>
            <a:r>
              <a:rPr lang="en-US" sz="1500" dirty="0">
                <a:solidFill>
                  <a:srgbClr val="0A634D"/>
                </a:solidFill>
              </a:rPr>
              <a:t>8</a:t>
            </a:r>
            <a:r>
              <a:rPr lang="en-US" sz="1500" dirty="0" smtClean="0">
                <a:solidFill>
                  <a:srgbClr val="0A634D"/>
                </a:solidFill>
              </a:rPr>
              <a:t>%</a:t>
            </a:r>
            <a:r>
              <a:rPr lang="ru-RU" sz="1500" dirty="0" smtClean="0">
                <a:solidFill>
                  <a:srgbClr val="0A634D"/>
                </a:solidFill>
              </a:rPr>
              <a:t>.</a:t>
            </a:r>
            <a:endParaRPr lang="en-US" sz="1500" dirty="0">
              <a:solidFill>
                <a:srgbClr val="0A634D"/>
              </a:solidFill>
            </a:endParaRPr>
          </a:p>
          <a:p>
            <a:pPr marL="0" lvl="1" indent="0">
              <a:buNone/>
            </a:pPr>
            <a:endParaRPr lang="ru-RU" sz="1500" dirty="0">
              <a:solidFill>
                <a:srgbClr val="339B9F"/>
              </a:solidFill>
            </a:endParaRPr>
          </a:p>
        </p:txBody>
      </p:sp>
      <p:sp>
        <p:nvSpPr>
          <p:cNvPr id="2" name="AutoShape 2" descr="Картинки по запросу candida spp"/>
          <p:cNvSpPr>
            <a:spLocks noChangeAspect="1" noChangeArrowheads="1"/>
          </p:cNvSpPr>
          <p:nvPr/>
        </p:nvSpPr>
        <p:spPr bwMode="auto">
          <a:xfrm>
            <a:off x="1259250" y="748554"/>
            <a:ext cx="228630" cy="228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0" fontAlgn="base" hangingPunct="0">
              <a:spcBef>
                <a:spcPct val="0"/>
              </a:spcBef>
              <a:spcAft>
                <a:spcPct val="0"/>
              </a:spcAft>
              <a:buNone/>
              <a:defRPr/>
            </a:pPr>
            <a:endParaRPr lang="ru-RU" altLang="ru-RU" sz="1350" kern="0">
              <a:solidFill>
                <a:prstClr val="black"/>
              </a:solidFill>
            </a:endParaRPr>
          </a:p>
        </p:txBody>
      </p:sp>
      <p:pic>
        <p:nvPicPr>
          <p:cNvPr id="4" name="Рисунок 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V="1">
            <a:off x="582984" y="1320295"/>
            <a:ext cx="1482152" cy="1066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Рисунок 5"/>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78784" y="1326322"/>
            <a:ext cx="1429211" cy="1070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Рисунок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695234" y="1317147"/>
            <a:ext cx="1618973" cy="1072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Прямоугольник 8"/>
          <p:cNvSpPr>
            <a:spLocks noChangeArrowheads="1"/>
          </p:cNvSpPr>
          <p:nvPr/>
        </p:nvSpPr>
        <p:spPr bwMode="auto">
          <a:xfrm>
            <a:off x="960261" y="2552102"/>
            <a:ext cx="148215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0" fontAlgn="base" hangingPunct="0">
              <a:spcBef>
                <a:spcPct val="0"/>
              </a:spcBef>
              <a:spcAft>
                <a:spcPct val="0"/>
              </a:spcAft>
              <a:buFontTx/>
              <a:buNone/>
            </a:pPr>
            <a:r>
              <a:rPr lang="en-US" altLang="ru-RU" sz="1200" i="1" dirty="0">
                <a:solidFill>
                  <a:srgbClr val="339B9F"/>
                </a:solidFill>
                <a:latin typeface="+mn-lt"/>
              </a:rPr>
              <a:t>Trichophyton</a:t>
            </a:r>
            <a:r>
              <a:rPr lang="ru-RU" altLang="ru-RU" sz="1200" i="1" dirty="0">
                <a:solidFill>
                  <a:srgbClr val="339B9F"/>
                </a:solidFill>
                <a:latin typeface="+mn-lt"/>
              </a:rPr>
              <a:t> </a:t>
            </a:r>
            <a:r>
              <a:rPr lang="en-US" altLang="ru-RU" sz="1200" i="1" dirty="0">
                <a:solidFill>
                  <a:srgbClr val="339B9F"/>
                </a:solidFill>
                <a:latin typeface="+mn-lt"/>
              </a:rPr>
              <a:t>rubrum</a:t>
            </a:r>
            <a:endParaRPr lang="ru-RU" altLang="ru-RU" sz="1200" i="1" dirty="0">
              <a:solidFill>
                <a:srgbClr val="339B9F"/>
              </a:solidFill>
              <a:latin typeface="+mn-lt"/>
            </a:endParaRPr>
          </a:p>
        </p:txBody>
      </p:sp>
      <p:sp>
        <p:nvSpPr>
          <p:cNvPr id="8" name="Прямоугольник 9"/>
          <p:cNvSpPr>
            <a:spLocks noChangeArrowheads="1"/>
          </p:cNvSpPr>
          <p:nvPr/>
        </p:nvSpPr>
        <p:spPr bwMode="auto">
          <a:xfrm>
            <a:off x="3488780" y="2567915"/>
            <a:ext cx="125390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0" fontAlgn="base" hangingPunct="0">
              <a:spcBef>
                <a:spcPct val="0"/>
              </a:spcBef>
              <a:spcAft>
                <a:spcPct val="0"/>
              </a:spcAft>
              <a:buFontTx/>
              <a:buNone/>
            </a:pPr>
            <a:r>
              <a:rPr lang="en-US" altLang="ru-RU" sz="1200" i="1" dirty="0">
                <a:solidFill>
                  <a:srgbClr val="339B9F"/>
                </a:solidFill>
                <a:latin typeface="+mn-lt"/>
              </a:rPr>
              <a:t>Candida albicans</a:t>
            </a:r>
            <a:endParaRPr lang="ru-RU" altLang="ru-RU" sz="1200" i="1" dirty="0">
              <a:solidFill>
                <a:srgbClr val="339B9F"/>
              </a:solidFill>
              <a:latin typeface="+mn-lt"/>
            </a:endParaRPr>
          </a:p>
        </p:txBody>
      </p:sp>
      <p:pic>
        <p:nvPicPr>
          <p:cNvPr id="9" name="Рисунок 10"/>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424425" y="1320295"/>
            <a:ext cx="1469562" cy="1071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Прямоугольник 11"/>
          <p:cNvSpPr>
            <a:spLocks noChangeArrowheads="1"/>
          </p:cNvSpPr>
          <p:nvPr/>
        </p:nvSpPr>
        <p:spPr bwMode="auto">
          <a:xfrm>
            <a:off x="5310204" y="2555608"/>
            <a:ext cx="121430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0" fontAlgn="base" hangingPunct="0">
              <a:spcBef>
                <a:spcPct val="0"/>
              </a:spcBef>
              <a:spcAft>
                <a:spcPct val="0"/>
              </a:spcAft>
              <a:buFontTx/>
              <a:buNone/>
            </a:pPr>
            <a:r>
              <a:rPr lang="en-US" altLang="ru-RU" sz="1200" dirty="0">
                <a:solidFill>
                  <a:srgbClr val="339B9F"/>
                </a:solidFill>
                <a:latin typeface="+mn-lt"/>
              </a:rPr>
              <a:t>Malassezia spp. </a:t>
            </a:r>
            <a:endParaRPr lang="ru-RU" altLang="ru-RU" sz="1200" dirty="0">
              <a:solidFill>
                <a:srgbClr val="339B9F"/>
              </a:solidFill>
              <a:latin typeface="+mn-lt"/>
            </a:endParaRPr>
          </a:p>
        </p:txBody>
      </p:sp>
      <p:pic>
        <p:nvPicPr>
          <p:cNvPr id="11" name="Рисунок 12"/>
          <p:cNvPicPr>
            <a:picLocks noChangeAspect="1"/>
          </p:cNvPicPr>
          <p:nvPr/>
        </p:nvPicPr>
        <p:blipFill>
          <a:blip r:embed="rId7" cstate="print">
            <a:extLst>
              <a:ext uri="{28A0092B-C50C-407E-A947-70E740481C1C}">
                <a14:useLocalDpi xmlns:a14="http://schemas.microsoft.com/office/drawing/2010/main" val="0"/>
              </a:ext>
            </a:extLst>
          </a:blip>
          <a:srcRect l="4019" t="4581" r="2162" b="18048"/>
          <a:stretch>
            <a:fillRect/>
          </a:stretch>
        </p:blipFill>
        <p:spPr bwMode="auto">
          <a:xfrm flipV="1">
            <a:off x="7020418" y="1326322"/>
            <a:ext cx="1661834" cy="1070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Прямоугольник 13"/>
          <p:cNvSpPr>
            <a:spLocks noChangeArrowheads="1"/>
          </p:cNvSpPr>
          <p:nvPr/>
        </p:nvSpPr>
        <p:spPr bwMode="auto">
          <a:xfrm>
            <a:off x="6770996" y="2552102"/>
            <a:ext cx="166183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0" fontAlgn="base" hangingPunct="0">
              <a:spcBef>
                <a:spcPct val="0"/>
              </a:spcBef>
              <a:spcAft>
                <a:spcPct val="0"/>
              </a:spcAft>
              <a:buFontTx/>
              <a:buNone/>
            </a:pPr>
            <a:r>
              <a:rPr lang="en-US" altLang="ru-RU" sz="1200" i="1" dirty="0">
                <a:solidFill>
                  <a:srgbClr val="339B9F"/>
                </a:solidFill>
                <a:latin typeface="+mn-lt"/>
              </a:rPr>
              <a:t>Staphylococcus aureus </a:t>
            </a:r>
            <a:endParaRPr lang="ru-RU" altLang="ru-RU" sz="1200" i="1" dirty="0">
              <a:solidFill>
                <a:srgbClr val="339B9F"/>
              </a:solidFill>
              <a:latin typeface="+mn-lt"/>
            </a:endParaRPr>
          </a:p>
        </p:txBody>
      </p:sp>
      <p:sp>
        <p:nvSpPr>
          <p:cNvPr id="15" name="Нижний колонтитул 4"/>
          <p:cNvSpPr txBox="1">
            <a:spLocks/>
          </p:cNvSpPr>
          <p:nvPr/>
        </p:nvSpPr>
        <p:spPr>
          <a:xfrm>
            <a:off x="490514" y="6153957"/>
            <a:ext cx="7021676" cy="176237"/>
          </a:xfrm>
          <a:prstGeom prst="rect">
            <a:avLst/>
          </a:prstGeom>
        </p:spPr>
        <p:txBody>
          <a:bodyPr vert="horz" lIns="0" tIns="0" rIns="0" bIns="0" rtlCol="0" anchor="t" anchorCtr="0"/>
          <a:lstStyle>
            <a:defPPr>
              <a:defRPr lang="ru-RU"/>
            </a:defPPr>
            <a:lvl1pPr algn="l" rtl="0" eaLnBrk="0" fontAlgn="base" hangingPunct="0">
              <a:lnSpc>
                <a:spcPct val="80000"/>
              </a:lnSpc>
              <a:spcBef>
                <a:spcPct val="0"/>
              </a:spcBef>
              <a:spcAft>
                <a:spcPct val="0"/>
              </a:spcAft>
              <a:defRPr sz="700" kern="1200" baseline="0">
                <a:solidFill>
                  <a:schemeClr val="tx1">
                    <a:tint val="75000"/>
                  </a:schemeClr>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a:defRPr/>
            </a:pPr>
            <a:r>
              <a:rPr lang="ru-RU" sz="800" dirty="0" err="1">
                <a:solidFill>
                  <a:srgbClr val="0A634D"/>
                </a:solidFill>
              </a:rPr>
              <a:t>Котрехова</a:t>
            </a:r>
            <a:r>
              <a:rPr lang="ru-RU" sz="800" dirty="0">
                <a:solidFill>
                  <a:srgbClr val="0A634D"/>
                </a:solidFill>
              </a:rPr>
              <a:t> Л.П. Диагностика и рациональная терапия дерматозов сочетанной этиологии. </a:t>
            </a:r>
            <a:r>
              <a:rPr lang="ru-RU" sz="800" dirty="0" err="1">
                <a:solidFill>
                  <a:srgbClr val="0A634D"/>
                </a:solidFill>
              </a:rPr>
              <a:t>Сonsilium</a:t>
            </a:r>
            <a:r>
              <a:rPr lang="ru-RU" sz="800" dirty="0">
                <a:solidFill>
                  <a:srgbClr val="0A634D"/>
                </a:solidFill>
              </a:rPr>
              <a:t> </a:t>
            </a:r>
            <a:r>
              <a:rPr lang="ru-RU" sz="800" dirty="0" err="1">
                <a:solidFill>
                  <a:srgbClr val="0A634D"/>
                </a:solidFill>
              </a:rPr>
              <a:t>medicum</a:t>
            </a:r>
            <a:r>
              <a:rPr lang="ru-RU" sz="800" dirty="0">
                <a:solidFill>
                  <a:srgbClr val="0A634D"/>
                </a:solidFill>
              </a:rPr>
              <a:t>. Дерматология. 2010;4: 6-11.</a:t>
            </a:r>
          </a:p>
          <a:p>
            <a:pPr>
              <a:defRPr/>
            </a:pPr>
            <a:endParaRPr lang="ru-RU" sz="800" dirty="0">
              <a:solidFill>
                <a:srgbClr val="339B9F"/>
              </a:solidFill>
            </a:endParaRPr>
          </a:p>
        </p:txBody>
      </p:sp>
      <p:sp>
        <p:nvSpPr>
          <p:cNvPr id="19" name="Равнобедренный треугольник 18">
            <a:extLst>
              <a:ext uri="{FF2B5EF4-FFF2-40B4-BE49-F238E27FC236}">
                <a16:creationId xmlns:a16="http://schemas.microsoft.com/office/drawing/2014/main" id="{701DA922-3767-47F8-94AC-10E974A932C4}"/>
              </a:ext>
            </a:extLst>
          </p:cNvPr>
          <p:cNvSpPr/>
          <p:nvPr/>
        </p:nvSpPr>
        <p:spPr bwMode="gray">
          <a:xfrm rot="10800000">
            <a:off x="579429" y="1256345"/>
            <a:ext cx="129814" cy="1169533"/>
          </a:xfrm>
          <a:custGeom>
            <a:avLst/>
            <a:gdLst>
              <a:gd name="connsiteX0" fmla="*/ 0 w 226232"/>
              <a:gd name="connsiteY0" fmla="*/ 1582620 h 1582620"/>
              <a:gd name="connsiteX1" fmla="*/ 113116 w 226232"/>
              <a:gd name="connsiteY1" fmla="*/ 0 h 1582620"/>
              <a:gd name="connsiteX2" fmla="*/ 226232 w 226232"/>
              <a:gd name="connsiteY2" fmla="*/ 1582620 h 1582620"/>
              <a:gd name="connsiteX3" fmla="*/ 0 w 226232"/>
              <a:gd name="connsiteY3" fmla="*/ 1582620 h 1582620"/>
              <a:gd name="connsiteX0" fmla="*/ 0 w 230347"/>
              <a:gd name="connsiteY0" fmla="*/ 1559174 h 1559174"/>
              <a:gd name="connsiteX1" fmla="*/ 230347 w 230347"/>
              <a:gd name="connsiteY1" fmla="*/ 0 h 1559174"/>
              <a:gd name="connsiteX2" fmla="*/ 226232 w 230347"/>
              <a:gd name="connsiteY2" fmla="*/ 1559174 h 1559174"/>
              <a:gd name="connsiteX3" fmla="*/ 0 w 230347"/>
              <a:gd name="connsiteY3" fmla="*/ 1559174 h 1559174"/>
            </a:gdLst>
            <a:ahLst/>
            <a:cxnLst>
              <a:cxn ang="0">
                <a:pos x="connsiteX0" y="connsiteY0"/>
              </a:cxn>
              <a:cxn ang="0">
                <a:pos x="connsiteX1" y="connsiteY1"/>
              </a:cxn>
              <a:cxn ang="0">
                <a:pos x="connsiteX2" y="connsiteY2"/>
              </a:cxn>
              <a:cxn ang="0">
                <a:pos x="connsiteX3" y="connsiteY3"/>
              </a:cxn>
            </a:cxnLst>
            <a:rect l="l" t="t" r="r" b="b"/>
            <a:pathLst>
              <a:path w="230347" h="1559174">
                <a:moveTo>
                  <a:pt x="0" y="1559174"/>
                </a:moveTo>
                <a:lnTo>
                  <a:pt x="230347" y="0"/>
                </a:lnTo>
                <a:cubicBezTo>
                  <a:pt x="228975" y="519725"/>
                  <a:pt x="227604" y="1039449"/>
                  <a:pt x="226232" y="1559174"/>
                </a:cubicBezTo>
                <a:lnTo>
                  <a:pt x="0" y="155917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350"/>
          </a:p>
        </p:txBody>
      </p:sp>
      <p:sp>
        <p:nvSpPr>
          <p:cNvPr id="23" name="Равнобедренный треугольник 18">
            <a:extLst>
              <a:ext uri="{FF2B5EF4-FFF2-40B4-BE49-F238E27FC236}">
                <a16:creationId xmlns:a16="http://schemas.microsoft.com/office/drawing/2014/main" id="{2EB8189E-5D7D-48B9-97BC-5E73C5E79518}"/>
              </a:ext>
            </a:extLst>
          </p:cNvPr>
          <p:cNvSpPr/>
          <p:nvPr/>
        </p:nvSpPr>
        <p:spPr bwMode="gray">
          <a:xfrm>
            <a:off x="1944182" y="1235242"/>
            <a:ext cx="129814" cy="1169533"/>
          </a:xfrm>
          <a:custGeom>
            <a:avLst/>
            <a:gdLst>
              <a:gd name="connsiteX0" fmla="*/ 0 w 226232"/>
              <a:gd name="connsiteY0" fmla="*/ 1582620 h 1582620"/>
              <a:gd name="connsiteX1" fmla="*/ 113116 w 226232"/>
              <a:gd name="connsiteY1" fmla="*/ 0 h 1582620"/>
              <a:gd name="connsiteX2" fmla="*/ 226232 w 226232"/>
              <a:gd name="connsiteY2" fmla="*/ 1582620 h 1582620"/>
              <a:gd name="connsiteX3" fmla="*/ 0 w 226232"/>
              <a:gd name="connsiteY3" fmla="*/ 1582620 h 1582620"/>
              <a:gd name="connsiteX0" fmla="*/ 0 w 230347"/>
              <a:gd name="connsiteY0" fmla="*/ 1559174 h 1559174"/>
              <a:gd name="connsiteX1" fmla="*/ 230347 w 230347"/>
              <a:gd name="connsiteY1" fmla="*/ 0 h 1559174"/>
              <a:gd name="connsiteX2" fmla="*/ 226232 w 230347"/>
              <a:gd name="connsiteY2" fmla="*/ 1559174 h 1559174"/>
              <a:gd name="connsiteX3" fmla="*/ 0 w 230347"/>
              <a:gd name="connsiteY3" fmla="*/ 1559174 h 1559174"/>
            </a:gdLst>
            <a:ahLst/>
            <a:cxnLst>
              <a:cxn ang="0">
                <a:pos x="connsiteX0" y="connsiteY0"/>
              </a:cxn>
              <a:cxn ang="0">
                <a:pos x="connsiteX1" y="connsiteY1"/>
              </a:cxn>
              <a:cxn ang="0">
                <a:pos x="connsiteX2" y="connsiteY2"/>
              </a:cxn>
              <a:cxn ang="0">
                <a:pos x="connsiteX3" y="connsiteY3"/>
              </a:cxn>
            </a:cxnLst>
            <a:rect l="l" t="t" r="r" b="b"/>
            <a:pathLst>
              <a:path w="230347" h="1559174">
                <a:moveTo>
                  <a:pt x="0" y="1559174"/>
                </a:moveTo>
                <a:lnTo>
                  <a:pt x="230347" y="0"/>
                </a:lnTo>
                <a:cubicBezTo>
                  <a:pt x="228975" y="519725"/>
                  <a:pt x="227604" y="1039449"/>
                  <a:pt x="226232" y="1559174"/>
                </a:cubicBezTo>
                <a:lnTo>
                  <a:pt x="0" y="155917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350"/>
          </a:p>
        </p:txBody>
      </p:sp>
      <p:sp>
        <p:nvSpPr>
          <p:cNvPr id="24" name="Равнобедренный треугольник 18">
            <a:extLst>
              <a:ext uri="{FF2B5EF4-FFF2-40B4-BE49-F238E27FC236}">
                <a16:creationId xmlns:a16="http://schemas.microsoft.com/office/drawing/2014/main" id="{069AC279-7E75-42B3-A3B6-943B3F0BF57A}"/>
              </a:ext>
            </a:extLst>
          </p:cNvPr>
          <p:cNvSpPr/>
          <p:nvPr/>
        </p:nvSpPr>
        <p:spPr bwMode="gray">
          <a:xfrm rot="10800000">
            <a:off x="2173479" y="1256345"/>
            <a:ext cx="129814" cy="1169533"/>
          </a:xfrm>
          <a:custGeom>
            <a:avLst/>
            <a:gdLst>
              <a:gd name="connsiteX0" fmla="*/ 0 w 226232"/>
              <a:gd name="connsiteY0" fmla="*/ 1582620 h 1582620"/>
              <a:gd name="connsiteX1" fmla="*/ 113116 w 226232"/>
              <a:gd name="connsiteY1" fmla="*/ 0 h 1582620"/>
              <a:gd name="connsiteX2" fmla="*/ 226232 w 226232"/>
              <a:gd name="connsiteY2" fmla="*/ 1582620 h 1582620"/>
              <a:gd name="connsiteX3" fmla="*/ 0 w 226232"/>
              <a:gd name="connsiteY3" fmla="*/ 1582620 h 1582620"/>
              <a:gd name="connsiteX0" fmla="*/ 0 w 230347"/>
              <a:gd name="connsiteY0" fmla="*/ 1559174 h 1559174"/>
              <a:gd name="connsiteX1" fmla="*/ 230347 w 230347"/>
              <a:gd name="connsiteY1" fmla="*/ 0 h 1559174"/>
              <a:gd name="connsiteX2" fmla="*/ 226232 w 230347"/>
              <a:gd name="connsiteY2" fmla="*/ 1559174 h 1559174"/>
              <a:gd name="connsiteX3" fmla="*/ 0 w 230347"/>
              <a:gd name="connsiteY3" fmla="*/ 1559174 h 1559174"/>
            </a:gdLst>
            <a:ahLst/>
            <a:cxnLst>
              <a:cxn ang="0">
                <a:pos x="connsiteX0" y="connsiteY0"/>
              </a:cxn>
              <a:cxn ang="0">
                <a:pos x="connsiteX1" y="connsiteY1"/>
              </a:cxn>
              <a:cxn ang="0">
                <a:pos x="connsiteX2" y="connsiteY2"/>
              </a:cxn>
              <a:cxn ang="0">
                <a:pos x="connsiteX3" y="connsiteY3"/>
              </a:cxn>
            </a:cxnLst>
            <a:rect l="l" t="t" r="r" b="b"/>
            <a:pathLst>
              <a:path w="230347" h="1559174">
                <a:moveTo>
                  <a:pt x="0" y="1559174"/>
                </a:moveTo>
                <a:lnTo>
                  <a:pt x="230347" y="0"/>
                </a:lnTo>
                <a:cubicBezTo>
                  <a:pt x="228975" y="519725"/>
                  <a:pt x="227604" y="1039449"/>
                  <a:pt x="226232" y="1559174"/>
                </a:cubicBezTo>
                <a:lnTo>
                  <a:pt x="0" y="155917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350"/>
          </a:p>
        </p:txBody>
      </p:sp>
      <p:sp>
        <p:nvSpPr>
          <p:cNvPr id="25" name="Равнобедренный треугольник 18">
            <a:extLst>
              <a:ext uri="{FF2B5EF4-FFF2-40B4-BE49-F238E27FC236}">
                <a16:creationId xmlns:a16="http://schemas.microsoft.com/office/drawing/2014/main" id="{5AE3ABC6-7697-4F5F-8C35-98629BAE9272}"/>
              </a:ext>
            </a:extLst>
          </p:cNvPr>
          <p:cNvSpPr/>
          <p:nvPr/>
        </p:nvSpPr>
        <p:spPr bwMode="gray">
          <a:xfrm>
            <a:off x="3481957" y="1235242"/>
            <a:ext cx="129814" cy="1169533"/>
          </a:xfrm>
          <a:custGeom>
            <a:avLst/>
            <a:gdLst>
              <a:gd name="connsiteX0" fmla="*/ 0 w 226232"/>
              <a:gd name="connsiteY0" fmla="*/ 1582620 h 1582620"/>
              <a:gd name="connsiteX1" fmla="*/ 113116 w 226232"/>
              <a:gd name="connsiteY1" fmla="*/ 0 h 1582620"/>
              <a:gd name="connsiteX2" fmla="*/ 226232 w 226232"/>
              <a:gd name="connsiteY2" fmla="*/ 1582620 h 1582620"/>
              <a:gd name="connsiteX3" fmla="*/ 0 w 226232"/>
              <a:gd name="connsiteY3" fmla="*/ 1582620 h 1582620"/>
              <a:gd name="connsiteX0" fmla="*/ 0 w 230347"/>
              <a:gd name="connsiteY0" fmla="*/ 1559174 h 1559174"/>
              <a:gd name="connsiteX1" fmla="*/ 230347 w 230347"/>
              <a:gd name="connsiteY1" fmla="*/ 0 h 1559174"/>
              <a:gd name="connsiteX2" fmla="*/ 226232 w 230347"/>
              <a:gd name="connsiteY2" fmla="*/ 1559174 h 1559174"/>
              <a:gd name="connsiteX3" fmla="*/ 0 w 230347"/>
              <a:gd name="connsiteY3" fmla="*/ 1559174 h 1559174"/>
            </a:gdLst>
            <a:ahLst/>
            <a:cxnLst>
              <a:cxn ang="0">
                <a:pos x="connsiteX0" y="connsiteY0"/>
              </a:cxn>
              <a:cxn ang="0">
                <a:pos x="connsiteX1" y="connsiteY1"/>
              </a:cxn>
              <a:cxn ang="0">
                <a:pos x="connsiteX2" y="connsiteY2"/>
              </a:cxn>
              <a:cxn ang="0">
                <a:pos x="connsiteX3" y="connsiteY3"/>
              </a:cxn>
            </a:cxnLst>
            <a:rect l="l" t="t" r="r" b="b"/>
            <a:pathLst>
              <a:path w="230347" h="1559174">
                <a:moveTo>
                  <a:pt x="0" y="1559174"/>
                </a:moveTo>
                <a:lnTo>
                  <a:pt x="230347" y="0"/>
                </a:lnTo>
                <a:cubicBezTo>
                  <a:pt x="228975" y="519725"/>
                  <a:pt x="227604" y="1039449"/>
                  <a:pt x="226232" y="1559174"/>
                </a:cubicBezTo>
                <a:lnTo>
                  <a:pt x="0" y="155917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350"/>
          </a:p>
        </p:txBody>
      </p:sp>
      <p:sp>
        <p:nvSpPr>
          <p:cNvPr id="26" name="Равнобедренный треугольник 18">
            <a:extLst>
              <a:ext uri="{FF2B5EF4-FFF2-40B4-BE49-F238E27FC236}">
                <a16:creationId xmlns:a16="http://schemas.microsoft.com/office/drawing/2014/main" id="{8B6F5FEF-191A-4B43-9126-F5265BE1619C}"/>
              </a:ext>
            </a:extLst>
          </p:cNvPr>
          <p:cNvSpPr/>
          <p:nvPr/>
        </p:nvSpPr>
        <p:spPr bwMode="gray">
          <a:xfrm>
            <a:off x="5187796" y="1235242"/>
            <a:ext cx="129814" cy="1169533"/>
          </a:xfrm>
          <a:custGeom>
            <a:avLst/>
            <a:gdLst>
              <a:gd name="connsiteX0" fmla="*/ 0 w 226232"/>
              <a:gd name="connsiteY0" fmla="*/ 1582620 h 1582620"/>
              <a:gd name="connsiteX1" fmla="*/ 113116 w 226232"/>
              <a:gd name="connsiteY1" fmla="*/ 0 h 1582620"/>
              <a:gd name="connsiteX2" fmla="*/ 226232 w 226232"/>
              <a:gd name="connsiteY2" fmla="*/ 1582620 h 1582620"/>
              <a:gd name="connsiteX3" fmla="*/ 0 w 226232"/>
              <a:gd name="connsiteY3" fmla="*/ 1582620 h 1582620"/>
              <a:gd name="connsiteX0" fmla="*/ 0 w 230347"/>
              <a:gd name="connsiteY0" fmla="*/ 1559174 h 1559174"/>
              <a:gd name="connsiteX1" fmla="*/ 230347 w 230347"/>
              <a:gd name="connsiteY1" fmla="*/ 0 h 1559174"/>
              <a:gd name="connsiteX2" fmla="*/ 226232 w 230347"/>
              <a:gd name="connsiteY2" fmla="*/ 1559174 h 1559174"/>
              <a:gd name="connsiteX3" fmla="*/ 0 w 230347"/>
              <a:gd name="connsiteY3" fmla="*/ 1559174 h 1559174"/>
            </a:gdLst>
            <a:ahLst/>
            <a:cxnLst>
              <a:cxn ang="0">
                <a:pos x="connsiteX0" y="connsiteY0"/>
              </a:cxn>
              <a:cxn ang="0">
                <a:pos x="connsiteX1" y="connsiteY1"/>
              </a:cxn>
              <a:cxn ang="0">
                <a:pos x="connsiteX2" y="connsiteY2"/>
              </a:cxn>
              <a:cxn ang="0">
                <a:pos x="connsiteX3" y="connsiteY3"/>
              </a:cxn>
            </a:cxnLst>
            <a:rect l="l" t="t" r="r" b="b"/>
            <a:pathLst>
              <a:path w="230347" h="1559174">
                <a:moveTo>
                  <a:pt x="0" y="1559174"/>
                </a:moveTo>
                <a:lnTo>
                  <a:pt x="230347" y="0"/>
                </a:lnTo>
                <a:cubicBezTo>
                  <a:pt x="228975" y="519725"/>
                  <a:pt x="227604" y="1039449"/>
                  <a:pt x="226232" y="1559174"/>
                </a:cubicBezTo>
                <a:lnTo>
                  <a:pt x="0" y="155917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350"/>
          </a:p>
        </p:txBody>
      </p:sp>
      <p:sp>
        <p:nvSpPr>
          <p:cNvPr id="27" name="Равнобедренный треугольник 18">
            <a:extLst>
              <a:ext uri="{FF2B5EF4-FFF2-40B4-BE49-F238E27FC236}">
                <a16:creationId xmlns:a16="http://schemas.microsoft.com/office/drawing/2014/main" id="{F19B99AD-86A7-478B-BB7E-968FEC391BA5}"/>
              </a:ext>
            </a:extLst>
          </p:cNvPr>
          <p:cNvSpPr/>
          <p:nvPr/>
        </p:nvSpPr>
        <p:spPr bwMode="gray">
          <a:xfrm rot="10800000">
            <a:off x="3688200" y="1256345"/>
            <a:ext cx="129814" cy="1169533"/>
          </a:xfrm>
          <a:custGeom>
            <a:avLst/>
            <a:gdLst>
              <a:gd name="connsiteX0" fmla="*/ 0 w 226232"/>
              <a:gd name="connsiteY0" fmla="*/ 1582620 h 1582620"/>
              <a:gd name="connsiteX1" fmla="*/ 113116 w 226232"/>
              <a:gd name="connsiteY1" fmla="*/ 0 h 1582620"/>
              <a:gd name="connsiteX2" fmla="*/ 226232 w 226232"/>
              <a:gd name="connsiteY2" fmla="*/ 1582620 h 1582620"/>
              <a:gd name="connsiteX3" fmla="*/ 0 w 226232"/>
              <a:gd name="connsiteY3" fmla="*/ 1582620 h 1582620"/>
              <a:gd name="connsiteX0" fmla="*/ 0 w 230347"/>
              <a:gd name="connsiteY0" fmla="*/ 1559174 h 1559174"/>
              <a:gd name="connsiteX1" fmla="*/ 230347 w 230347"/>
              <a:gd name="connsiteY1" fmla="*/ 0 h 1559174"/>
              <a:gd name="connsiteX2" fmla="*/ 226232 w 230347"/>
              <a:gd name="connsiteY2" fmla="*/ 1559174 h 1559174"/>
              <a:gd name="connsiteX3" fmla="*/ 0 w 230347"/>
              <a:gd name="connsiteY3" fmla="*/ 1559174 h 1559174"/>
            </a:gdLst>
            <a:ahLst/>
            <a:cxnLst>
              <a:cxn ang="0">
                <a:pos x="connsiteX0" y="connsiteY0"/>
              </a:cxn>
              <a:cxn ang="0">
                <a:pos x="connsiteX1" y="connsiteY1"/>
              </a:cxn>
              <a:cxn ang="0">
                <a:pos x="connsiteX2" y="connsiteY2"/>
              </a:cxn>
              <a:cxn ang="0">
                <a:pos x="connsiteX3" y="connsiteY3"/>
              </a:cxn>
            </a:cxnLst>
            <a:rect l="l" t="t" r="r" b="b"/>
            <a:pathLst>
              <a:path w="230347" h="1559174">
                <a:moveTo>
                  <a:pt x="0" y="1559174"/>
                </a:moveTo>
                <a:lnTo>
                  <a:pt x="230347" y="0"/>
                </a:lnTo>
                <a:cubicBezTo>
                  <a:pt x="228975" y="519725"/>
                  <a:pt x="227604" y="1039449"/>
                  <a:pt x="226232" y="1559174"/>
                </a:cubicBezTo>
                <a:lnTo>
                  <a:pt x="0" y="155917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350"/>
          </a:p>
        </p:txBody>
      </p:sp>
      <p:sp>
        <p:nvSpPr>
          <p:cNvPr id="28" name="Равнобедренный треугольник 18">
            <a:extLst>
              <a:ext uri="{FF2B5EF4-FFF2-40B4-BE49-F238E27FC236}">
                <a16:creationId xmlns:a16="http://schemas.microsoft.com/office/drawing/2014/main" id="{6C3E724E-F0A2-4B32-B020-DCCAB82D6237}"/>
              </a:ext>
            </a:extLst>
          </p:cNvPr>
          <p:cNvSpPr/>
          <p:nvPr/>
        </p:nvSpPr>
        <p:spPr bwMode="gray">
          <a:xfrm>
            <a:off x="6770996" y="1235242"/>
            <a:ext cx="129814" cy="1169533"/>
          </a:xfrm>
          <a:custGeom>
            <a:avLst/>
            <a:gdLst>
              <a:gd name="connsiteX0" fmla="*/ 0 w 226232"/>
              <a:gd name="connsiteY0" fmla="*/ 1582620 h 1582620"/>
              <a:gd name="connsiteX1" fmla="*/ 113116 w 226232"/>
              <a:gd name="connsiteY1" fmla="*/ 0 h 1582620"/>
              <a:gd name="connsiteX2" fmla="*/ 226232 w 226232"/>
              <a:gd name="connsiteY2" fmla="*/ 1582620 h 1582620"/>
              <a:gd name="connsiteX3" fmla="*/ 0 w 226232"/>
              <a:gd name="connsiteY3" fmla="*/ 1582620 h 1582620"/>
              <a:gd name="connsiteX0" fmla="*/ 0 w 230347"/>
              <a:gd name="connsiteY0" fmla="*/ 1559174 h 1559174"/>
              <a:gd name="connsiteX1" fmla="*/ 230347 w 230347"/>
              <a:gd name="connsiteY1" fmla="*/ 0 h 1559174"/>
              <a:gd name="connsiteX2" fmla="*/ 226232 w 230347"/>
              <a:gd name="connsiteY2" fmla="*/ 1559174 h 1559174"/>
              <a:gd name="connsiteX3" fmla="*/ 0 w 230347"/>
              <a:gd name="connsiteY3" fmla="*/ 1559174 h 1559174"/>
            </a:gdLst>
            <a:ahLst/>
            <a:cxnLst>
              <a:cxn ang="0">
                <a:pos x="connsiteX0" y="connsiteY0"/>
              </a:cxn>
              <a:cxn ang="0">
                <a:pos x="connsiteX1" y="connsiteY1"/>
              </a:cxn>
              <a:cxn ang="0">
                <a:pos x="connsiteX2" y="connsiteY2"/>
              </a:cxn>
              <a:cxn ang="0">
                <a:pos x="connsiteX3" y="connsiteY3"/>
              </a:cxn>
            </a:cxnLst>
            <a:rect l="l" t="t" r="r" b="b"/>
            <a:pathLst>
              <a:path w="230347" h="1559174">
                <a:moveTo>
                  <a:pt x="0" y="1559174"/>
                </a:moveTo>
                <a:lnTo>
                  <a:pt x="230347" y="0"/>
                </a:lnTo>
                <a:cubicBezTo>
                  <a:pt x="228975" y="519725"/>
                  <a:pt x="227604" y="1039449"/>
                  <a:pt x="226232" y="1559174"/>
                </a:cubicBezTo>
                <a:lnTo>
                  <a:pt x="0" y="155917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350"/>
          </a:p>
        </p:txBody>
      </p:sp>
      <p:sp>
        <p:nvSpPr>
          <p:cNvPr id="29" name="Равнобедренный треугольник 18">
            <a:extLst>
              <a:ext uri="{FF2B5EF4-FFF2-40B4-BE49-F238E27FC236}">
                <a16:creationId xmlns:a16="http://schemas.microsoft.com/office/drawing/2014/main" id="{B697E78F-2A65-47DE-85D0-1FE6F9ED6F33}"/>
              </a:ext>
            </a:extLst>
          </p:cNvPr>
          <p:cNvSpPr/>
          <p:nvPr/>
        </p:nvSpPr>
        <p:spPr bwMode="gray">
          <a:xfrm rot="10800000">
            <a:off x="5433195" y="1256345"/>
            <a:ext cx="129814" cy="1169533"/>
          </a:xfrm>
          <a:custGeom>
            <a:avLst/>
            <a:gdLst>
              <a:gd name="connsiteX0" fmla="*/ 0 w 226232"/>
              <a:gd name="connsiteY0" fmla="*/ 1582620 h 1582620"/>
              <a:gd name="connsiteX1" fmla="*/ 113116 w 226232"/>
              <a:gd name="connsiteY1" fmla="*/ 0 h 1582620"/>
              <a:gd name="connsiteX2" fmla="*/ 226232 w 226232"/>
              <a:gd name="connsiteY2" fmla="*/ 1582620 h 1582620"/>
              <a:gd name="connsiteX3" fmla="*/ 0 w 226232"/>
              <a:gd name="connsiteY3" fmla="*/ 1582620 h 1582620"/>
              <a:gd name="connsiteX0" fmla="*/ 0 w 230347"/>
              <a:gd name="connsiteY0" fmla="*/ 1559174 h 1559174"/>
              <a:gd name="connsiteX1" fmla="*/ 230347 w 230347"/>
              <a:gd name="connsiteY1" fmla="*/ 0 h 1559174"/>
              <a:gd name="connsiteX2" fmla="*/ 226232 w 230347"/>
              <a:gd name="connsiteY2" fmla="*/ 1559174 h 1559174"/>
              <a:gd name="connsiteX3" fmla="*/ 0 w 230347"/>
              <a:gd name="connsiteY3" fmla="*/ 1559174 h 1559174"/>
            </a:gdLst>
            <a:ahLst/>
            <a:cxnLst>
              <a:cxn ang="0">
                <a:pos x="connsiteX0" y="connsiteY0"/>
              </a:cxn>
              <a:cxn ang="0">
                <a:pos x="connsiteX1" y="connsiteY1"/>
              </a:cxn>
              <a:cxn ang="0">
                <a:pos x="connsiteX2" y="connsiteY2"/>
              </a:cxn>
              <a:cxn ang="0">
                <a:pos x="connsiteX3" y="connsiteY3"/>
              </a:cxn>
            </a:cxnLst>
            <a:rect l="l" t="t" r="r" b="b"/>
            <a:pathLst>
              <a:path w="230347" h="1559174">
                <a:moveTo>
                  <a:pt x="0" y="1559174"/>
                </a:moveTo>
                <a:lnTo>
                  <a:pt x="230347" y="0"/>
                </a:lnTo>
                <a:cubicBezTo>
                  <a:pt x="228975" y="519725"/>
                  <a:pt x="227604" y="1039449"/>
                  <a:pt x="226232" y="1559174"/>
                </a:cubicBezTo>
                <a:lnTo>
                  <a:pt x="0" y="155917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350"/>
          </a:p>
        </p:txBody>
      </p:sp>
      <p:sp>
        <p:nvSpPr>
          <p:cNvPr id="30" name="Равнобедренный треугольник 18">
            <a:extLst>
              <a:ext uri="{FF2B5EF4-FFF2-40B4-BE49-F238E27FC236}">
                <a16:creationId xmlns:a16="http://schemas.microsoft.com/office/drawing/2014/main" id="{F9AFFA65-1B3B-4968-800F-DBAC3DFB979A}"/>
              </a:ext>
            </a:extLst>
          </p:cNvPr>
          <p:cNvSpPr/>
          <p:nvPr/>
        </p:nvSpPr>
        <p:spPr bwMode="gray">
          <a:xfrm>
            <a:off x="8564952" y="1235242"/>
            <a:ext cx="129814" cy="1169533"/>
          </a:xfrm>
          <a:custGeom>
            <a:avLst/>
            <a:gdLst>
              <a:gd name="connsiteX0" fmla="*/ 0 w 226232"/>
              <a:gd name="connsiteY0" fmla="*/ 1582620 h 1582620"/>
              <a:gd name="connsiteX1" fmla="*/ 113116 w 226232"/>
              <a:gd name="connsiteY1" fmla="*/ 0 h 1582620"/>
              <a:gd name="connsiteX2" fmla="*/ 226232 w 226232"/>
              <a:gd name="connsiteY2" fmla="*/ 1582620 h 1582620"/>
              <a:gd name="connsiteX3" fmla="*/ 0 w 226232"/>
              <a:gd name="connsiteY3" fmla="*/ 1582620 h 1582620"/>
              <a:gd name="connsiteX0" fmla="*/ 0 w 230347"/>
              <a:gd name="connsiteY0" fmla="*/ 1559174 h 1559174"/>
              <a:gd name="connsiteX1" fmla="*/ 230347 w 230347"/>
              <a:gd name="connsiteY1" fmla="*/ 0 h 1559174"/>
              <a:gd name="connsiteX2" fmla="*/ 226232 w 230347"/>
              <a:gd name="connsiteY2" fmla="*/ 1559174 h 1559174"/>
              <a:gd name="connsiteX3" fmla="*/ 0 w 230347"/>
              <a:gd name="connsiteY3" fmla="*/ 1559174 h 1559174"/>
            </a:gdLst>
            <a:ahLst/>
            <a:cxnLst>
              <a:cxn ang="0">
                <a:pos x="connsiteX0" y="connsiteY0"/>
              </a:cxn>
              <a:cxn ang="0">
                <a:pos x="connsiteX1" y="connsiteY1"/>
              </a:cxn>
              <a:cxn ang="0">
                <a:pos x="connsiteX2" y="connsiteY2"/>
              </a:cxn>
              <a:cxn ang="0">
                <a:pos x="connsiteX3" y="connsiteY3"/>
              </a:cxn>
            </a:cxnLst>
            <a:rect l="l" t="t" r="r" b="b"/>
            <a:pathLst>
              <a:path w="230347" h="1559174">
                <a:moveTo>
                  <a:pt x="0" y="1559174"/>
                </a:moveTo>
                <a:lnTo>
                  <a:pt x="230347" y="0"/>
                </a:lnTo>
                <a:cubicBezTo>
                  <a:pt x="228975" y="519725"/>
                  <a:pt x="227604" y="1039449"/>
                  <a:pt x="226232" y="1559174"/>
                </a:cubicBezTo>
                <a:lnTo>
                  <a:pt x="0" y="155917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350"/>
          </a:p>
        </p:txBody>
      </p:sp>
      <p:sp>
        <p:nvSpPr>
          <p:cNvPr id="31" name="Равнобедренный треугольник 18">
            <a:extLst>
              <a:ext uri="{FF2B5EF4-FFF2-40B4-BE49-F238E27FC236}">
                <a16:creationId xmlns:a16="http://schemas.microsoft.com/office/drawing/2014/main" id="{6252847B-06DA-4334-93CE-A5442CFA107E}"/>
              </a:ext>
            </a:extLst>
          </p:cNvPr>
          <p:cNvSpPr/>
          <p:nvPr/>
        </p:nvSpPr>
        <p:spPr bwMode="gray">
          <a:xfrm rot="10800000">
            <a:off x="7015015" y="1256345"/>
            <a:ext cx="129814" cy="1169533"/>
          </a:xfrm>
          <a:custGeom>
            <a:avLst/>
            <a:gdLst>
              <a:gd name="connsiteX0" fmla="*/ 0 w 226232"/>
              <a:gd name="connsiteY0" fmla="*/ 1582620 h 1582620"/>
              <a:gd name="connsiteX1" fmla="*/ 113116 w 226232"/>
              <a:gd name="connsiteY1" fmla="*/ 0 h 1582620"/>
              <a:gd name="connsiteX2" fmla="*/ 226232 w 226232"/>
              <a:gd name="connsiteY2" fmla="*/ 1582620 h 1582620"/>
              <a:gd name="connsiteX3" fmla="*/ 0 w 226232"/>
              <a:gd name="connsiteY3" fmla="*/ 1582620 h 1582620"/>
              <a:gd name="connsiteX0" fmla="*/ 0 w 230347"/>
              <a:gd name="connsiteY0" fmla="*/ 1559174 h 1559174"/>
              <a:gd name="connsiteX1" fmla="*/ 230347 w 230347"/>
              <a:gd name="connsiteY1" fmla="*/ 0 h 1559174"/>
              <a:gd name="connsiteX2" fmla="*/ 226232 w 230347"/>
              <a:gd name="connsiteY2" fmla="*/ 1559174 h 1559174"/>
              <a:gd name="connsiteX3" fmla="*/ 0 w 230347"/>
              <a:gd name="connsiteY3" fmla="*/ 1559174 h 1559174"/>
            </a:gdLst>
            <a:ahLst/>
            <a:cxnLst>
              <a:cxn ang="0">
                <a:pos x="connsiteX0" y="connsiteY0"/>
              </a:cxn>
              <a:cxn ang="0">
                <a:pos x="connsiteX1" y="connsiteY1"/>
              </a:cxn>
              <a:cxn ang="0">
                <a:pos x="connsiteX2" y="connsiteY2"/>
              </a:cxn>
              <a:cxn ang="0">
                <a:pos x="connsiteX3" y="connsiteY3"/>
              </a:cxn>
            </a:cxnLst>
            <a:rect l="l" t="t" r="r" b="b"/>
            <a:pathLst>
              <a:path w="230347" h="1559174">
                <a:moveTo>
                  <a:pt x="0" y="1559174"/>
                </a:moveTo>
                <a:lnTo>
                  <a:pt x="230347" y="0"/>
                </a:lnTo>
                <a:cubicBezTo>
                  <a:pt x="228975" y="519725"/>
                  <a:pt x="227604" y="1039449"/>
                  <a:pt x="226232" y="1559174"/>
                </a:cubicBezTo>
                <a:lnTo>
                  <a:pt x="0" y="155917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350"/>
          </a:p>
        </p:txBody>
      </p:sp>
    </p:spTree>
    <p:extLst>
      <p:ext uri="{BB962C8B-B14F-4D97-AF65-F5344CB8AC3E}">
        <p14:creationId xmlns:p14="http://schemas.microsoft.com/office/powerpoint/2010/main" val="20260243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Заголовок 8">
            <a:extLst>
              <a:ext uri="{FF2B5EF4-FFF2-40B4-BE49-F238E27FC236}">
                <a16:creationId xmlns:a16="http://schemas.microsoft.com/office/drawing/2014/main" id="{2BE2E730-5EB3-44CE-BA38-AA3967BA76C8}"/>
              </a:ext>
            </a:extLst>
          </p:cNvPr>
          <p:cNvSpPr>
            <a:spLocks noGrp="1"/>
          </p:cNvSpPr>
          <p:nvPr>
            <p:ph type="title"/>
          </p:nvPr>
        </p:nvSpPr>
        <p:spPr>
          <a:xfrm>
            <a:off x="625829" y="328773"/>
            <a:ext cx="8303000" cy="408940"/>
          </a:xfrm>
        </p:spPr>
        <p:txBody>
          <a:bodyPr/>
          <a:lstStyle/>
          <a:p>
            <a:r>
              <a:rPr lang="ru-RU" b="1" dirty="0">
                <a:solidFill>
                  <a:srgbClr val="0A634D"/>
                </a:solidFill>
              </a:rPr>
              <a:t>Микрофлора кожи  больных АД </a:t>
            </a:r>
          </a:p>
        </p:txBody>
      </p:sp>
      <p:sp>
        <p:nvSpPr>
          <p:cNvPr id="11" name="Текст 10">
            <a:extLst>
              <a:ext uri="{FF2B5EF4-FFF2-40B4-BE49-F238E27FC236}">
                <a16:creationId xmlns:a16="http://schemas.microsoft.com/office/drawing/2014/main" id="{FAC6549B-B7CE-4AD8-901C-D927505F2DB7}"/>
              </a:ext>
            </a:extLst>
          </p:cNvPr>
          <p:cNvSpPr>
            <a:spLocks noGrp="1"/>
          </p:cNvSpPr>
          <p:nvPr>
            <p:ph type="body" sz="quarter" idx="14"/>
          </p:nvPr>
        </p:nvSpPr>
        <p:spPr>
          <a:xfrm>
            <a:off x="655757" y="3430204"/>
            <a:ext cx="6930884" cy="1315502"/>
          </a:xfrm>
        </p:spPr>
        <p:txBody>
          <a:bodyPr/>
          <a:lstStyle/>
          <a:p>
            <a:pPr lvl="1"/>
            <a:r>
              <a:rPr lang="ru-RU" sz="1500" dirty="0">
                <a:solidFill>
                  <a:srgbClr val="0A634D"/>
                </a:solidFill>
              </a:rPr>
              <a:t>Среди больных АД взрослых в 72,3% случаев за время течения заболевания регистрировались </a:t>
            </a:r>
            <a:r>
              <a:rPr lang="ru-RU" sz="1500" dirty="0" err="1">
                <a:solidFill>
                  <a:srgbClr val="0A634D"/>
                </a:solidFill>
              </a:rPr>
              <a:t>пиогенные</a:t>
            </a:r>
            <a:r>
              <a:rPr lang="ru-RU" sz="1500" dirty="0">
                <a:solidFill>
                  <a:srgbClr val="0A634D"/>
                </a:solidFill>
              </a:rPr>
              <a:t> осложнения, а у 10,6% пациентов </a:t>
            </a:r>
            <a:r>
              <a:rPr lang="ru-RU" sz="1500" dirty="0" smtClean="0">
                <a:solidFill>
                  <a:srgbClr val="0A634D"/>
                </a:solidFill>
              </a:rPr>
              <a:t>— </a:t>
            </a:r>
            <a:r>
              <a:rPr lang="ru-RU" sz="1500" dirty="0">
                <a:solidFill>
                  <a:srgbClr val="0A634D"/>
                </a:solidFill>
              </a:rPr>
              <a:t>вторичная пиодермия развивалась при каждом обострении кожного </a:t>
            </a:r>
            <a:r>
              <a:rPr lang="ru-RU" sz="1500" dirty="0" smtClean="0">
                <a:solidFill>
                  <a:srgbClr val="0A634D"/>
                </a:solidFill>
              </a:rPr>
              <a:t>процесса.</a:t>
            </a:r>
            <a:endParaRPr lang="ru-RU" sz="1500" dirty="0">
              <a:solidFill>
                <a:srgbClr val="0A634D"/>
              </a:solidFill>
            </a:endParaRPr>
          </a:p>
          <a:p>
            <a:pPr lvl="1"/>
            <a:r>
              <a:rPr lang="ru-RU" sz="1500" dirty="0">
                <a:solidFill>
                  <a:srgbClr val="0A634D"/>
                </a:solidFill>
              </a:rPr>
              <a:t>Частота выявления золотистого стафилококка у пациентов с АД в очагах поражения и в складках   увеличивается при формировании тяжелых форм заболевания до 100%, а на здоровой коже </a:t>
            </a:r>
            <a:r>
              <a:rPr lang="ru-RU" sz="1500" dirty="0" smtClean="0">
                <a:solidFill>
                  <a:srgbClr val="0A634D"/>
                </a:solidFill>
              </a:rPr>
              <a:t>— </a:t>
            </a:r>
            <a:r>
              <a:rPr lang="ru-RU" sz="1500" dirty="0">
                <a:solidFill>
                  <a:srgbClr val="0A634D"/>
                </a:solidFill>
              </a:rPr>
              <a:t/>
            </a:r>
            <a:br>
              <a:rPr lang="ru-RU" sz="1500" dirty="0">
                <a:solidFill>
                  <a:srgbClr val="0A634D"/>
                </a:solidFill>
              </a:rPr>
            </a:br>
            <a:r>
              <a:rPr lang="ru-RU" sz="1500" dirty="0">
                <a:solidFill>
                  <a:srgbClr val="0A634D"/>
                </a:solidFill>
              </a:rPr>
              <a:t>до 82,0</a:t>
            </a:r>
            <a:r>
              <a:rPr lang="ru-RU" sz="1500" dirty="0" smtClean="0">
                <a:solidFill>
                  <a:srgbClr val="0A634D"/>
                </a:solidFill>
              </a:rPr>
              <a:t>%.</a:t>
            </a:r>
            <a:endParaRPr lang="ru-RU" sz="1500" dirty="0">
              <a:solidFill>
                <a:srgbClr val="0A634D"/>
              </a:solidFill>
            </a:endParaRPr>
          </a:p>
        </p:txBody>
      </p:sp>
      <p:sp>
        <p:nvSpPr>
          <p:cNvPr id="4" name="Прямоугольник 4"/>
          <p:cNvSpPr>
            <a:spLocks noChangeArrowheads="1"/>
          </p:cNvSpPr>
          <p:nvPr/>
        </p:nvSpPr>
        <p:spPr bwMode="auto">
          <a:xfrm>
            <a:off x="655757" y="867508"/>
            <a:ext cx="322844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ru-RU" altLang="ru-RU" sz="1200" b="1" dirty="0">
                <a:solidFill>
                  <a:srgbClr val="339B9F"/>
                </a:solidFill>
                <a:latin typeface="+mn-lt"/>
              </a:rPr>
              <a:t>Пациенты со среднетяжелым АД</a:t>
            </a:r>
          </a:p>
        </p:txBody>
      </p:sp>
      <p:sp>
        <p:nvSpPr>
          <p:cNvPr id="5" name="Прямоугольник 5"/>
          <p:cNvSpPr>
            <a:spLocks noChangeArrowheads="1"/>
          </p:cNvSpPr>
          <p:nvPr/>
        </p:nvSpPr>
        <p:spPr bwMode="auto">
          <a:xfrm>
            <a:off x="5082431" y="855869"/>
            <a:ext cx="2504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ru-RU" altLang="ru-RU" sz="1200" b="1" dirty="0">
                <a:solidFill>
                  <a:srgbClr val="339B9F"/>
                </a:solidFill>
                <a:latin typeface="+mn-lt"/>
              </a:rPr>
              <a:t>Пациенты с тяжелым АД </a:t>
            </a:r>
          </a:p>
        </p:txBody>
      </p:sp>
      <p:sp>
        <p:nvSpPr>
          <p:cNvPr id="8" name="Нижний колонтитул 4"/>
          <p:cNvSpPr txBox="1">
            <a:spLocks/>
          </p:cNvSpPr>
          <p:nvPr/>
        </p:nvSpPr>
        <p:spPr>
          <a:xfrm>
            <a:off x="822811" y="6059843"/>
            <a:ext cx="5799057" cy="330086"/>
          </a:xfrm>
          <a:prstGeom prst="rect">
            <a:avLst/>
          </a:prstGeom>
        </p:spPr>
        <p:txBody>
          <a:bodyPr vert="horz" lIns="0" tIns="0" rIns="0" bIns="0" rtlCol="0" anchor="t" anchorCtr="0"/>
          <a:lstStyle>
            <a:defPPr>
              <a:defRPr lang="ru-RU"/>
            </a:defPPr>
            <a:lvl1pPr algn="l" rtl="0" eaLnBrk="0" fontAlgn="base" hangingPunct="0">
              <a:lnSpc>
                <a:spcPct val="80000"/>
              </a:lnSpc>
              <a:spcBef>
                <a:spcPct val="0"/>
              </a:spcBef>
              <a:spcAft>
                <a:spcPct val="0"/>
              </a:spcAft>
              <a:defRPr sz="700" kern="1200" baseline="0">
                <a:solidFill>
                  <a:schemeClr val="tx1">
                    <a:tint val="75000"/>
                  </a:schemeClr>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a:defRPr/>
            </a:pPr>
            <a:r>
              <a:rPr lang="en-US" sz="800" dirty="0" err="1">
                <a:solidFill>
                  <a:srgbClr val="0A634D"/>
                </a:solidFill>
              </a:rPr>
              <a:t>Kokhan</a:t>
            </a:r>
            <a:r>
              <a:rPr lang="en-US" sz="800" dirty="0">
                <a:solidFill>
                  <a:srgbClr val="0A634D"/>
                </a:solidFill>
              </a:rPr>
              <a:t> M., </a:t>
            </a:r>
            <a:r>
              <a:rPr lang="en-US" sz="800" dirty="0" err="1">
                <a:solidFill>
                  <a:srgbClr val="0A634D"/>
                </a:solidFill>
              </a:rPr>
              <a:t>Keniksfest</a:t>
            </a:r>
            <a:r>
              <a:rPr lang="en-US" sz="800" dirty="0">
                <a:solidFill>
                  <a:srgbClr val="0A634D"/>
                </a:solidFill>
              </a:rPr>
              <a:t> J., </a:t>
            </a:r>
            <a:r>
              <a:rPr lang="en-US" sz="800" dirty="0" err="1">
                <a:solidFill>
                  <a:srgbClr val="0A634D"/>
                </a:solidFill>
              </a:rPr>
              <a:t>Stukova</a:t>
            </a:r>
            <a:r>
              <a:rPr lang="en-US" sz="800" dirty="0">
                <a:solidFill>
                  <a:srgbClr val="0A634D"/>
                </a:solidFill>
              </a:rPr>
              <a:t> E. IDENTIFICATION OF STAPHYLOCOCCUS AUREUS IN PATIENTS WITH ATOPIC DERMATITIS. Abstracts of 12-th World Congress of Pediatric Dermatology: Abstract 56b8; 25-27 September 2013, Madrid, Spain</a:t>
            </a:r>
          </a:p>
          <a:p>
            <a:pPr>
              <a:defRPr/>
            </a:pPr>
            <a:endParaRPr lang="ru-RU" sz="800" dirty="0">
              <a:solidFill>
                <a:srgbClr val="339B9F"/>
              </a:solidFill>
            </a:endParaRPr>
          </a:p>
        </p:txBody>
      </p:sp>
      <p:graphicFrame>
        <p:nvGraphicFramePr>
          <p:cNvPr id="12" name="Диаграмма 11">
            <a:extLst>
              <a:ext uri="{FF2B5EF4-FFF2-40B4-BE49-F238E27FC236}">
                <a16:creationId xmlns:a16="http://schemas.microsoft.com/office/drawing/2014/main" id="{4E50CC87-5C96-4488-98F6-E605B19646FD}"/>
              </a:ext>
            </a:extLst>
          </p:cNvPr>
          <p:cNvGraphicFramePr/>
          <p:nvPr>
            <p:extLst>
              <p:ext uri="{D42A27DB-BD31-4B8C-83A1-F6EECF244321}">
                <p14:modId xmlns:p14="http://schemas.microsoft.com/office/powerpoint/2010/main" val="2418314208"/>
              </p:ext>
            </p:extLst>
          </p:nvPr>
        </p:nvGraphicFramePr>
        <p:xfrm>
          <a:off x="471468" y="1144507"/>
          <a:ext cx="3607371" cy="19685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3" name="Диаграмма 12">
            <a:extLst>
              <a:ext uri="{FF2B5EF4-FFF2-40B4-BE49-F238E27FC236}">
                <a16:creationId xmlns:a16="http://schemas.microsoft.com/office/drawing/2014/main" id="{762D19A8-7945-43A5-A827-BA7E421E434F}"/>
              </a:ext>
            </a:extLst>
          </p:cNvPr>
          <p:cNvGraphicFramePr/>
          <p:nvPr>
            <p:extLst>
              <p:ext uri="{D42A27DB-BD31-4B8C-83A1-F6EECF244321}">
                <p14:modId xmlns:p14="http://schemas.microsoft.com/office/powerpoint/2010/main" val="65419305"/>
              </p:ext>
            </p:extLst>
          </p:nvPr>
        </p:nvGraphicFramePr>
        <p:xfrm>
          <a:off x="4078840" y="1132868"/>
          <a:ext cx="4119938" cy="198020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67205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4">
            <a:extLst>
              <a:ext uri="{FF2B5EF4-FFF2-40B4-BE49-F238E27FC236}">
                <a16:creationId xmlns:a16="http://schemas.microsoft.com/office/drawing/2014/main" id="{0CC0436F-8651-48B6-BC71-2450FA3B3038}"/>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a:xfrm>
            <a:off x="4148761" y="1341657"/>
            <a:ext cx="3429018" cy="299660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Заголовок 2">
            <a:extLst>
              <a:ext uri="{FF2B5EF4-FFF2-40B4-BE49-F238E27FC236}">
                <a16:creationId xmlns:a16="http://schemas.microsoft.com/office/drawing/2014/main" id="{39419B42-677C-4F0C-B0D6-D7D58E9C4901}"/>
              </a:ext>
            </a:extLst>
          </p:cNvPr>
          <p:cNvSpPr>
            <a:spLocks noGrp="1"/>
          </p:cNvSpPr>
          <p:nvPr>
            <p:ph type="title"/>
          </p:nvPr>
        </p:nvSpPr>
        <p:spPr>
          <a:xfrm>
            <a:off x="441184" y="351347"/>
            <a:ext cx="6784221" cy="347295"/>
          </a:xfrm>
        </p:spPr>
        <p:txBody>
          <a:bodyPr/>
          <a:lstStyle/>
          <a:p>
            <a:pPr algn="ctr"/>
            <a:r>
              <a:rPr lang="ru-RU" b="1" dirty="0">
                <a:solidFill>
                  <a:srgbClr val="0A634D"/>
                </a:solidFill>
              </a:rPr>
              <a:t>Пациенты с атопическим дерматитом</a:t>
            </a:r>
          </a:p>
        </p:txBody>
      </p:sp>
      <p:sp>
        <p:nvSpPr>
          <p:cNvPr id="5" name="Номер слайда 4">
            <a:extLst>
              <a:ext uri="{FF2B5EF4-FFF2-40B4-BE49-F238E27FC236}">
                <a16:creationId xmlns:a16="http://schemas.microsoft.com/office/drawing/2014/main" id="{1FC3EF45-8A18-4B73-A664-C4B0D85312A7}"/>
              </a:ext>
            </a:extLst>
          </p:cNvPr>
          <p:cNvSpPr>
            <a:spLocks noGrp="1"/>
          </p:cNvSpPr>
          <p:nvPr>
            <p:ph type="sldNum" sz="quarter" idx="12"/>
          </p:nvPr>
        </p:nvSpPr>
        <p:spPr/>
        <p:txBody>
          <a:bodyPr/>
          <a:lstStyle/>
          <a:p>
            <a:fld id="{EEAD9179-7A6B-4268-BEB2-F3B8EB06115B}" type="slidenum">
              <a:rPr lang="en-US" smtClean="0"/>
              <a:t>21</a:t>
            </a:fld>
            <a:endParaRPr lang="en-US" dirty="0"/>
          </a:p>
        </p:txBody>
      </p:sp>
      <p:pic>
        <p:nvPicPr>
          <p:cNvPr id="7" name="Объект 3">
            <a:extLst>
              <a:ext uri="{FF2B5EF4-FFF2-40B4-BE49-F238E27FC236}">
                <a16:creationId xmlns:a16="http://schemas.microsoft.com/office/drawing/2014/main" id="{09E342BE-8C0C-477D-B521-A27AFA84165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3925" y="1144273"/>
            <a:ext cx="2867095" cy="2556855"/>
          </a:xfrm>
          <a:prstGeom prst="rect">
            <a:avLst/>
          </a:prstGeom>
        </p:spPr>
      </p:pic>
      <p:pic>
        <p:nvPicPr>
          <p:cNvPr id="8" name="Picture 2" descr="C:\Users\user\Desktop\фото 26\IMG_9587.JPG">
            <a:extLst>
              <a:ext uri="{FF2B5EF4-FFF2-40B4-BE49-F238E27FC236}">
                <a16:creationId xmlns:a16="http://schemas.microsoft.com/office/drawing/2014/main" id="{5AA2F735-A6C5-461C-9591-357CFE8B8F4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1766414" y="3352659"/>
            <a:ext cx="2671549" cy="2978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76054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39C5524-C570-4AF9-8477-97BC0ECB5D1F}"/>
              </a:ext>
            </a:extLst>
          </p:cNvPr>
          <p:cNvSpPr>
            <a:spLocks noGrp="1"/>
          </p:cNvSpPr>
          <p:nvPr>
            <p:ph type="title"/>
          </p:nvPr>
        </p:nvSpPr>
        <p:spPr>
          <a:xfrm>
            <a:off x="693127" y="377147"/>
            <a:ext cx="8099899" cy="864000"/>
          </a:xfrm>
        </p:spPr>
        <p:txBody>
          <a:bodyPr>
            <a:normAutofit/>
          </a:bodyPr>
          <a:lstStyle/>
          <a:p>
            <a:pPr>
              <a:defRPr/>
            </a:pPr>
            <a:r>
              <a:rPr lang="ru-RU" b="1" dirty="0">
                <a:solidFill>
                  <a:srgbClr val="0A634D"/>
                </a:solidFill>
                <a:latin typeface="+mn-lt"/>
                <a:cs typeface="Times New Roman" pitchFamily="18" charset="0"/>
              </a:rPr>
              <a:t>Клещ </a:t>
            </a:r>
            <a:r>
              <a:rPr lang="en-US" b="1" dirty="0" err="1">
                <a:solidFill>
                  <a:srgbClr val="0A634D"/>
                </a:solidFill>
                <a:latin typeface="+mn-lt"/>
                <a:cs typeface="Times New Roman" pitchFamily="18" charset="0"/>
              </a:rPr>
              <a:t>Demodex</a:t>
            </a:r>
            <a:r>
              <a:rPr lang="en-US" b="1" dirty="0">
                <a:solidFill>
                  <a:srgbClr val="0A634D"/>
                </a:solidFill>
                <a:latin typeface="+mn-lt"/>
                <a:cs typeface="Times New Roman" pitchFamily="18" charset="0"/>
              </a:rPr>
              <a:t> </a:t>
            </a:r>
            <a:r>
              <a:rPr lang="en-US" b="1" dirty="0" err="1">
                <a:solidFill>
                  <a:srgbClr val="0A634D"/>
                </a:solidFill>
                <a:latin typeface="+mn-lt"/>
                <a:cs typeface="Times New Roman" pitchFamily="18" charset="0"/>
              </a:rPr>
              <a:t>foUiculorum</a:t>
            </a:r>
            <a:r>
              <a:rPr lang="ru-RU" b="1" dirty="0">
                <a:solidFill>
                  <a:srgbClr val="0A634D"/>
                </a:solidFill>
                <a:latin typeface="+mn-lt"/>
                <a:cs typeface="Times New Roman" pitchFamily="18" charset="0"/>
              </a:rPr>
              <a:t/>
            </a:r>
            <a:br>
              <a:rPr lang="ru-RU" b="1" dirty="0">
                <a:solidFill>
                  <a:srgbClr val="0A634D"/>
                </a:solidFill>
                <a:latin typeface="+mn-lt"/>
                <a:cs typeface="Times New Roman" pitchFamily="18" charset="0"/>
              </a:rPr>
            </a:br>
            <a:endParaRPr lang="ru-RU" dirty="0">
              <a:solidFill>
                <a:srgbClr val="0A634D"/>
              </a:solidFill>
              <a:latin typeface="+mn-lt"/>
            </a:endParaRPr>
          </a:p>
        </p:txBody>
      </p:sp>
      <p:pic>
        <p:nvPicPr>
          <p:cNvPr id="83971" name="Picture 2" descr="C:\Users\Катя\Desktop\acne\угревая болезнь\Demodecosis-2.png">
            <a:extLst>
              <a:ext uri="{FF2B5EF4-FFF2-40B4-BE49-F238E27FC236}">
                <a16:creationId xmlns:a16="http://schemas.microsoft.com/office/drawing/2014/main" id="{5B15ED1B-A34E-4CFC-9D93-171A11023B5A}"/>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744541" y="1641471"/>
            <a:ext cx="3002448" cy="3002448"/>
          </a:xfrm>
          <a:noFill/>
        </p:spPr>
      </p:pic>
      <p:pic>
        <p:nvPicPr>
          <p:cNvPr id="4" name="Picture 2" descr="C:\Users\Катя\Desktop\acne\угревая болезнь\big_a1306933449.jpg">
            <a:extLst>
              <a:ext uri="{FF2B5EF4-FFF2-40B4-BE49-F238E27FC236}">
                <a16:creationId xmlns:a16="http://schemas.microsoft.com/office/drawing/2014/main" id="{9722C7DB-BB70-4186-B7DC-4AB655AD69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gray">
          <a:xfrm>
            <a:off x="2321427" y="3350974"/>
            <a:ext cx="3110546" cy="2495022"/>
          </a:xfrm>
          <a:prstGeom prst="rect">
            <a:avLst/>
          </a:prstGeom>
          <a:noFill/>
        </p:spPr>
      </p:pic>
      <p:pic>
        <p:nvPicPr>
          <p:cNvPr id="5" name="Picture 2" descr="C:\Users\Катя\Desktop\acne\угревая болезнь\follicle-mite--demodex-folliculorum--80016342-l.jpg">
            <a:extLst>
              <a:ext uri="{FF2B5EF4-FFF2-40B4-BE49-F238E27FC236}">
                <a16:creationId xmlns:a16="http://schemas.microsoft.com/office/drawing/2014/main" id="{9E6AD57C-78CD-469C-A1CC-6FD3E13CCE7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gray">
          <a:xfrm>
            <a:off x="4553050" y="1559278"/>
            <a:ext cx="2991733" cy="2560659"/>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56F795E-7DF1-47F6-8FC7-262409B521B8}"/>
              </a:ext>
            </a:extLst>
          </p:cNvPr>
          <p:cNvSpPr>
            <a:spLocks noGrp="1"/>
          </p:cNvSpPr>
          <p:nvPr>
            <p:ph type="title"/>
          </p:nvPr>
        </p:nvSpPr>
        <p:spPr>
          <a:xfrm>
            <a:off x="441184" y="415298"/>
            <a:ext cx="3349247" cy="883234"/>
          </a:xfrm>
        </p:spPr>
        <p:txBody>
          <a:bodyPr/>
          <a:lstStyle/>
          <a:p>
            <a:pPr algn="ctr"/>
            <a:r>
              <a:rPr lang="ru-RU" b="1" dirty="0">
                <a:solidFill>
                  <a:srgbClr val="0A634D"/>
                </a:solidFill>
              </a:rPr>
              <a:t>Пациентка с акне (вульгарные угри)</a:t>
            </a:r>
          </a:p>
        </p:txBody>
      </p:sp>
      <p:pic>
        <p:nvPicPr>
          <p:cNvPr id="6" name="Содержимое 8" descr="Рисунок4.jpg">
            <a:extLst>
              <a:ext uri="{FF2B5EF4-FFF2-40B4-BE49-F238E27FC236}">
                <a16:creationId xmlns:a16="http://schemas.microsoft.com/office/drawing/2014/main" id="{340C89B6-6653-41B8-BAA7-0FAACA98B95E}"/>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595503" y="2236217"/>
            <a:ext cx="3059369" cy="3565195"/>
          </a:xfrm>
          <a:ln>
            <a:headEnd/>
            <a:tailEnd/>
          </a:ln>
        </p:spPr>
      </p:pic>
      <p:sp>
        <p:nvSpPr>
          <p:cNvPr id="5" name="Номер слайда 4">
            <a:extLst>
              <a:ext uri="{FF2B5EF4-FFF2-40B4-BE49-F238E27FC236}">
                <a16:creationId xmlns:a16="http://schemas.microsoft.com/office/drawing/2014/main" id="{71A01E56-ECBE-424C-8F7E-B3CCB321F4C8}"/>
              </a:ext>
            </a:extLst>
          </p:cNvPr>
          <p:cNvSpPr>
            <a:spLocks noGrp="1"/>
          </p:cNvSpPr>
          <p:nvPr>
            <p:ph type="sldNum" sz="quarter" idx="12"/>
          </p:nvPr>
        </p:nvSpPr>
        <p:spPr/>
        <p:txBody>
          <a:bodyPr/>
          <a:lstStyle/>
          <a:p>
            <a:fld id="{1B50733F-E502-4675-B7AA-38C210AD70A4}" type="slidenum">
              <a:rPr lang="ru-RU" altLang="ru-RU" smtClean="0"/>
              <a:pPr/>
              <a:t>23</a:t>
            </a:fld>
            <a:endParaRPr lang="ru-RU" altLang="ru-RU"/>
          </a:p>
        </p:txBody>
      </p:sp>
      <p:sp>
        <p:nvSpPr>
          <p:cNvPr id="7" name="Овал 6">
            <a:extLst>
              <a:ext uri="{FF2B5EF4-FFF2-40B4-BE49-F238E27FC236}">
                <a16:creationId xmlns:a16="http://schemas.microsoft.com/office/drawing/2014/main" id="{2EF6033C-B2C8-4A3E-AB17-5B98B4C697BB}"/>
              </a:ext>
            </a:extLst>
          </p:cNvPr>
          <p:cNvSpPr/>
          <p:nvPr/>
        </p:nvSpPr>
        <p:spPr bwMode="gray">
          <a:xfrm>
            <a:off x="1374859" y="3206078"/>
            <a:ext cx="1902105" cy="94751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350"/>
          </a:p>
        </p:txBody>
      </p:sp>
      <p:sp>
        <p:nvSpPr>
          <p:cNvPr id="8" name="Заголовок 1">
            <a:extLst>
              <a:ext uri="{FF2B5EF4-FFF2-40B4-BE49-F238E27FC236}">
                <a16:creationId xmlns:a16="http://schemas.microsoft.com/office/drawing/2014/main" id="{50264B3B-D202-407C-B83B-623199BD666C}"/>
              </a:ext>
            </a:extLst>
          </p:cNvPr>
          <p:cNvSpPr txBox="1">
            <a:spLocks/>
          </p:cNvSpPr>
          <p:nvPr/>
        </p:nvSpPr>
        <p:spPr bwMode="gray">
          <a:xfrm>
            <a:off x="3883269" y="620004"/>
            <a:ext cx="3946225" cy="746763"/>
          </a:xfrm>
          <a:prstGeom prst="rect">
            <a:avLst/>
          </a:prstGeom>
        </p:spPr>
        <p:txBody>
          <a:bodyPr vert="horz" lIns="0" tIns="0" rIns="0" bIns="0" rtlCol="0" anchor="b">
            <a:noAutofit/>
          </a:bodyPr>
          <a:lstStyle>
            <a:lvl1pPr algn="l" defTabSz="914400" rtl="0" eaLnBrk="1" latinLnBrk="0" hangingPunct="1">
              <a:spcBef>
                <a:spcPct val="0"/>
              </a:spcBef>
              <a:buNone/>
              <a:defRPr sz="2800" kern="1200">
                <a:solidFill>
                  <a:schemeClr val="accent1"/>
                </a:solidFill>
                <a:latin typeface="+mj-lt"/>
                <a:ea typeface="+mj-ea"/>
                <a:cs typeface="+mj-cs"/>
              </a:defRPr>
            </a:lvl1pPr>
          </a:lstStyle>
          <a:p>
            <a:pPr algn="ctr"/>
            <a:r>
              <a:rPr lang="ru-RU" sz="2100" b="1" dirty="0" err="1">
                <a:solidFill>
                  <a:srgbClr val="0A634D"/>
                </a:solidFill>
              </a:rPr>
              <a:t>Периоральный</a:t>
            </a:r>
            <a:r>
              <a:rPr lang="ru-RU" sz="2100" b="1" dirty="0">
                <a:solidFill>
                  <a:srgbClr val="0A634D"/>
                </a:solidFill>
              </a:rPr>
              <a:t> дерматит (</a:t>
            </a:r>
            <a:r>
              <a:rPr lang="ru-RU" sz="2100" b="1" dirty="0" err="1">
                <a:solidFill>
                  <a:srgbClr val="0A634D"/>
                </a:solidFill>
              </a:rPr>
              <a:t>розацеаподобный</a:t>
            </a:r>
            <a:r>
              <a:rPr lang="ru-RU" sz="2100" b="1" dirty="0">
                <a:solidFill>
                  <a:srgbClr val="0A634D"/>
                </a:solidFill>
              </a:rPr>
              <a:t> дерматит)</a:t>
            </a:r>
            <a:endParaRPr lang="ru-RU" sz="2100" dirty="0">
              <a:solidFill>
                <a:srgbClr val="0A634D"/>
              </a:solidFill>
            </a:endParaRPr>
          </a:p>
        </p:txBody>
      </p:sp>
      <p:pic>
        <p:nvPicPr>
          <p:cNvPr id="9" name="Picture 2">
            <a:extLst>
              <a:ext uri="{FF2B5EF4-FFF2-40B4-BE49-F238E27FC236}">
                <a16:creationId xmlns:a16="http://schemas.microsoft.com/office/drawing/2014/main" id="{1F013C2A-1664-4A89-BB48-E6C3DEF0D9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84487" y="2236217"/>
            <a:ext cx="3845007" cy="35651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Рисунок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86002" y="0"/>
            <a:ext cx="3157998" cy="6858000"/>
          </a:xfrm>
          <a:prstGeom prst="rect">
            <a:avLst/>
          </a:prstGeom>
        </p:spPr>
      </p:pic>
    </p:spTree>
    <p:extLst>
      <p:ext uri="{BB962C8B-B14F-4D97-AF65-F5344CB8AC3E}">
        <p14:creationId xmlns:p14="http://schemas.microsoft.com/office/powerpoint/2010/main" val="15821099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13561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rgbClr val="0A634D"/>
              </a:solidFill>
            </a:endParaRPr>
          </a:p>
        </p:txBody>
      </p:sp>
      <p:sp>
        <p:nvSpPr>
          <p:cNvPr id="20" name="Footer Placeholder 5"/>
          <p:cNvSpPr>
            <a:spLocks noGrp="1"/>
          </p:cNvSpPr>
          <p:nvPr>
            <p:ph type="ftr" sz="quarter" idx="11"/>
          </p:nvPr>
        </p:nvSpPr>
        <p:spPr>
          <a:xfrm>
            <a:off x="695698" y="6231821"/>
            <a:ext cx="3872417" cy="174373"/>
          </a:xfrm>
        </p:spPr>
        <p:txBody>
          <a:bodyPr>
            <a:normAutofit/>
          </a:bodyPr>
          <a:lstStyle/>
          <a:p>
            <a:r>
              <a:rPr lang="en-GB" sz="800" dirty="0">
                <a:solidFill>
                  <a:srgbClr val="0A634D"/>
                </a:solidFill>
                <a:latin typeface="Arial" panose="020B0604020202020204" pitchFamily="34" charset="0"/>
                <a:cs typeface="Arial" panose="020B0604020202020204" pitchFamily="34" charset="0"/>
              </a:rPr>
              <a:t>1. Wilkin J, </a:t>
            </a:r>
            <a:r>
              <a:rPr lang="en-GB" sz="800" i="1" dirty="0">
                <a:solidFill>
                  <a:srgbClr val="0A634D"/>
                </a:solidFill>
                <a:latin typeface="Arial" panose="020B0604020202020204" pitchFamily="34" charset="0"/>
                <a:cs typeface="Arial" panose="020B0604020202020204" pitchFamily="34" charset="0"/>
              </a:rPr>
              <a:t>et al</a:t>
            </a:r>
            <a:r>
              <a:rPr lang="en-GB" sz="800" dirty="0">
                <a:solidFill>
                  <a:srgbClr val="0A634D"/>
                </a:solidFill>
                <a:latin typeface="Arial" panose="020B0604020202020204" pitchFamily="34" charset="0"/>
                <a:cs typeface="Arial" panose="020B0604020202020204" pitchFamily="34" charset="0"/>
              </a:rPr>
              <a:t>. </a:t>
            </a:r>
            <a:r>
              <a:rPr lang="de-DE" sz="800" i="1" dirty="0">
                <a:solidFill>
                  <a:srgbClr val="0A634D"/>
                </a:solidFill>
                <a:latin typeface="Arial" panose="020B0604020202020204" pitchFamily="34" charset="0"/>
                <a:cs typeface="Arial" panose="020B0604020202020204" pitchFamily="34" charset="0"/>
              </a:rPr>
              <a:t>J Am Acad </a:t>
            </a:r>
            <a:r>
              <a:rPr lang="de-DE" sz="800" i="1" dirty="0" err="1">
                <a:solidFill>
                  <a:srgbClr val="0A634D"/>
                </a:solidFill>
                <a:latin typeface="Arial" panose="020B0604020202020204" pitchFamily="34" charset="0"/>
                <a:cs typeface="Arial" panose="020B0604020202020204" pitchFamily="34" charset="0"/>
              </a:rPr>
              <a:t>Dermatol</a:t>
            </a:r>
            <a:r>
              <a:rPr lang="de-DE" sz="800" i="1" dirty="0">
                <a:solidFill>
                  <a:srgbClr val="0A634D"/>
                </a:solidFill>
                <a:latin typeface="Arial" panose="020B0604020202020204" pitchFamily="34" charset="0"/>
                <a:cs typeface="Arial" panose="020B0604020202020204" pitchFamily="34" charset="0"/>
              </a:rPr>
              <a:t> </a:t>
            </a:r>
            <a:r>
              <a:rPr lang="de-DE" sz="800" dirty="0">
                <a:solidFill>
                  <a:srgbClr val="0A634D"/>
                </a:solidFill>
                <a:latin typeface="Arial" panose="020B0604020202020204" pitchFamily="34" charset="0"/>
                <a:cs typeface="Arial" panose="020B0604020202020204" pitchFamily="34" charset="0"/>
              </a:rPr>
              <a:t>2002;46:584–7</a:t>
            </a:r>
          </a:p>
        </p:txBody>
      </p:sp>
      <p:sp>
        <p:nvSpPr>
          <p:cNvPr id="2" name="Title 1"/>
          <p:cNvSpPr>
            <a:spLocks noGrp="1"/>
          </p:cNvSpPr>
          <p:nvPr>
            <p:ph type="title"/>
          </p:nvPr>
        </p:nvSpPr>
        <p:spPr>
          <a:xfrm>
            <a:off x="399400" y="465978"/>
            <a:ext cx="6518231" cy="594143"/>
          </a:xfrm>
        </p:spPr>
        <p:txBody>
          <a:bodyPr vert="horz" lIns="68589" tIns="34294" rIns="68589" bIns="34294" rtlCol="0" anchor="ctr">
            <a:noAutofit/>
          </a:bodyPr>
          <a:lstStyle/>
          <a:p>
            <a:r>
              <a:rPr lang="ru-RU" sz="2100" b="1" dirty="0" err="1">
                <a:solidFill>
                  <a:srgbClr val="0A634D"/>
                </a:solidFill>
                <a:latin typeface="Arial" panose="020B0604020202020204" pitchFamily="34" charset="0"/>
                <a:cs typeface="Arial" panose="020B0604020202020204" pitchFamily="34" charset="0"/>
              </a:rPr>
              <a:t>Эритемато</a:t>
            </a:r>
            <a:r>
              <a:rPr lang="ru-RU" sz="2100" b="1" dirty="0">
                <a:solidFill>
                  <a:srgbClr val="0A634D"/>
                </a:solidFill>
                <a:latin typeface="Arial" panose="020B0604020202020204" pitchFamily="34" charset="0"/>
                <a:cs typeface="Arial" panose="020B0604020202020204" pitchFamily="34" charset="0"/>
              </a:rPr>
              <a:t>-телеангиэктатический подтип </a:t>
            </a:r>
            <a:r>
              <a:rPr lang="ru-RU" sz="2100" b="1" dirty="0" err="1">
                <a:solidFill>
                  <a:srgbClr val="0A634D"/>
                </a:solidFill>
                <a:latin typeface="Arial" panose="020B0604020202020204" pitchFamily="34" charset="0"/>
                <a:cs typeface="Arial" panose="020B0604020202020204" pitchFamily="34" charset="0"/>
              </a:rPr>
              <a:t>розацеа</a:t>
            </a:r>
            <a:r>
              <a:rPr lang="ru-RU" sz="2100" b="1" dirty="0">
                <a:solidFill>
                  <a:srgbClr val="0A634D"/>
                </a:solidFill>
                <a:latin typeface="Arial" panose="020B0604020202020204" pitchFamily="34" charset="0"/>
                <a:cs typeface="Arial" panose="020B0604020202020204" pitchFamily="34" charset="0"/>
              </a:rPr>
              <a:t> </a:t>
            </a:r>
            <a:r>
              <a:rPr lang="de-DE" sz="2100" b="1" dirty="0">
                <a:solidFill>
                  <a:srgbClr val="0A634D"/>
                </a:solidFill>
                <a:latin typeface="Arial" panose="020B0604020202020204" pitchFamily="34" charset="0"/>
                <a:cs typeface="Arial" panose="020B0604020202020204" pitchFamily="34" charset="0"/>
              </a:rPr>
              <a:t>(</a:t>
            </a:r>
            <a:r>
              <a:rPr lang="ru-RU" sz="2100" b="1" dirty="0">
                <a:solidFill>
                  <a:srgbClr val="0A634D"/>
                </a:solidFill>
                <a:latin typeface="Arial" panose="020B0604020202020204" pitchFamily="34" charset="0"/>
                <a:cs typeface="Arial" panose="020B0604020202020204" pitchFamily="34" charset="0"/>
              </a:rPr>
              <a:t>ЭТПР</a:t>
            </a:r>
            <a:r>
              <a:rPr lang="de-DE" sz="2100" b="1" dirty="0">
                <a:solidFill>
                  <a:srgbClr val="0A634D"/>
                </a:solidFill>
                <a:latin typeface="Arial" panose="020B0604020202020204" pitchFamily="34" charset="0"/>
                <a:cs typeface="Arial" panose="020B0604020202020204" pitchFamily="34" charset="0"/>
              </a:rPr>
              <a:t>)</a:t>
            </a:r>
            <a:r>
              <a:rPr lang="ru-RU" sz="2100" b="1" baseline="30000" dirty="0">
                <a:solidFill>
                  <a:srgbClr val="0A634D"/>
                </a:solidFill>
                <a:latin typeface="Arial" panose="020B0604020202020204" pitchFamily="34" charset="0"/>
                <a:cs typeface="Arial" panose="020B0604020202020204" pitchFamily="34" charset="0"/>
              </a:rPr>
              <a:t>1</a:t>
            </a:r>
            <a:endParaRPr lang="en-GB" sz="2100" b="1" baseline="30000" dirty="0">
              <a:solidFill>
                <a:srgbClr val="0A634D"/>
              </a:solidFill>
              <a:latin typeface="Arial" panose="020B0604020202020204" pitchFamily="34" charset="0"/>
              <a:cs typeface="Arial" panose="020B0604020202020204" pitchFamily="34" charset="0"/>
            </a:endParaRPr>
          </a:p>
        </p:txBody>
      </p:sp>
      <p:sp>
        <p:nvSpPr>
          <p:cNvPr id="11" name="Text Box 2"/>
          <p:cNvSpPr txBox="1">
            <a:spLocks noChangeArrowheads="1"/>
          </p:cNvSpPr>
          <p:nvPr/>
        </p:nvSpPr>
        <p:spPr bwMode="auto">
          <a:xfrm>
            <a:off x="5148550" y="2626240"/>
            <a:ext cx="19725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miter lim="800000"/>
                <a:headEnd/>
                <a:tailEnd/>
              </a14:hiddenLine>
            </a:ext>
          </a:extLst>
        </p:spPr>
        <p:txBody>
          <a:bodyPr wrap="square" lIns="0" tIns="0" rIns="0" bIns="0">
            <a:spAutoFit/>
          </a:bodyPr>
          <a:lstStyle>
            <a:lvl1pPr eaLnBrk="0" hangingPunct="0">
              <a:defRPr sz="1600">
                <a:solidFill>
                  <a:schemeClr val="bg1"/>
                </a:solidFill>
                <a:latin typeface="Arial" pitchFamily="34" charset="0"/>
              </a:defRPr>
            </a:lvl1pPr>
            <a:lvl2pPr marL="742950" indent="-285750" eaLnBrk="0" hangingPunct="0">
              <a:defRPr sz="1600">
                <a:solidFill>
                  <a:schemeClr val="bg1"/>
                </a:solidFill>
                <a:latin typeface="Arial" pitchFamily="34" charset="0"/>
              </a:defRPr>
            </a:lvl2pPr>
            <a:lvl3pPr marL="1143000" indent="-228600" eaLnBrk="0" hangingPunct="0">
              <a:defRPr sz="1600">
                <a:solidFill>
                  <a:schemeClr val="bg1"/>
                </a:solidFill>
                <a:latin typeface="Arial" pitchFamily="34" charset="0"/>
              </a:defRPr>
            </a:lvl3pPr>
            <a:lvl4pPr marL="1600200" indent="-228600" eaLnBrk="0" hangingPunct="0">
              <a:defRPr sz="1600">
                <a:solidFill>
                  <a:schemeClr val="bg1"/>
                </a:solidFill>
                <a:latin typeface="Arial" pitchFamily="34" charset="0"/>
              </a:defRPr>
            </a:lvl4pPr>
            <a:lvl5pPr marL="2057400" indent="-228600" eaLnBrk="0" hangingPunct="0">
              <a:defRPr sz="1600">
                <a:solidFill>
                  <a:schemeClr val="bg1"/>
                </a:solidFill>
                <a:latin typeface="Arial" pitchFamily="34" charset="0"/>
              </a:defRPr>
            </a:lvl5pPr>
            <a:lvl6pPr marL="2514600" indent="-228600" eaLnBrk="0" fontAlgn="base" hangingPunct="0">
              <a:spcBef>
                <a:spcPct val="0"/>
              </a:spcBef>
              <a:spcAft>
                <a:spcPct val="0"/>
              </a:spcAft>
              <a:defRPr sz="1600">
                <a:solidFill>
                  <a:schemeClr val="bg1"/>
                </a:solidFill>
                <a:latin typeface="Arial" pitchFamily="34" charset="0"/>
              </a:defRPr>
            </a:lvl6pPr>
            <a:lvl7pPr marL="2971800" indent="-228600" eaLnBrk="0" fontAlgn="base" hangingPunct="0">
              <a:spcBef>
                <a:spcPct val="0"/>
              </a:spcBef>
              <a:spcAft>
                <a:spcPct val="0"/>
              </a:spcAft>
              <a:defRPr sz="1600">
                <a:solidFill>
                  <a:schemeClr val="bg1"/>
                </a:solidFill>
                <a:latin typeface="Arial" pitchFamily="34" charset="0"/>
              </a:defRPr>
            </a:lvl7pPr>
            <a:lvl8pPr marL="3429000" indent="-228600" eaLnBrk="0" fontAlgn="base" hangingPunct="0">
              <a:spcBef>
                <a:spcPct val="0"/>
              </a:spcBef>
              <a:spcAft>
                <a:spcPct val="0"/>
              </a:spcAft>
              <a:defRPr sz="1600">
                <a:solidFill>
                  <a:schemeClr val="bg1"/>
                </a:solidFill>
                <a:latin typeface="Arial" pitchFamily="34" charset="0"/>
              </a:defRPr>
            </a:lvl8pPr>
            <a:lvl9pPr marL="3886200" indent="-228600" eaLnBrk="0" fontAlgn="base" hangingPunct="0">
              <a:spcBef>
                <a:spcPct val="0"/>
              </a:spcBef>
              <a:spcAft>
                <a:spcPct val="0"/>
              </a:spcAft>
              <a:defRPr sz="1600">
                <a:solidFill>
                  <a:schemeClr val="bg1"/>
                </a:solidFill>
                <a:latin typeface="Arial" pitchFamily="34" charset="0"/>
              </a:defRPr>
            </a:lvl9pPr>
          </a:lstStyle>
          <a:p>
            <a:r>
              <a:rPr lang="ru-RU" sz="1500" dirty="0" err="1">
                <a:solidFill>
                  <a:srgbClr val="0A634D"/>
                </a:solidFill>
                <a:ea typeface="MS PGothic" pitchFamily="34" charset="-128"/>
              </a:rPr>
              <a:t>Телеангиэктазии</a:t>
            </a:r>
            <a:r>
              <a:rPr lang="ru-RU" sz="1500" dirty="0">
                <a:solidFill>
                  <a:srgbClr val="0A634D"/>
                </a:solidFill>
                <a:ea typeface="MS PGothic" pitchFamily="34" charset="-128"/>
              </a:rPr>
              <a:t> и </a:t>
            </a:r>
            <a:r>
              <a:rPr lang="ru-RU" sz="1500" dirty="0" err="1">
                <a:solidFill>
                  <a:srgbClr val="0A634D"/>
                </a:solidFill>
                <a:ea typeface="MS PGothic" pitchFamily="34" charset="-128"/>
              </a:rPr>
              <a:t>ангионеогенез</a:t>
            </a:r>
            <a:endParaRPr lang="de-DE" sz="1500" dirty="0">
              <a:solidFill>
                <a:srgbClr val="0A634D"/>
              </a:solidFill>
              <a:ea typeface="MS PGothic" pitchFamily="34" charset="-128"/>
            </a:endParaRPr>
          </a:p>
        </p:txBody>
      </p:sp>
      <p:sp>
        <p:nvSpPr>
          <p:cNvPr id="12" name="Text Box 2"/>
          <p:cNvSpPr txBox="1">
            <a:spLocks noChangeArrowheads="1"/>
          </p:cNvSpPr>
          <p:nvPr/>
        </p:nvSpPr>
        <p:spPr bwMode="auto">
          <a:xfrm>
            <a:off x="3960826" y="4624551"/>
            <a:ext cx="9847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miter lim="800000"/>
                <a:headEnd/>
                <a:tailEnd/>
              </a14:hiddenLine>
            </a:ext>
          </a:extLst>
        </p:spPr>
        <p:txBody>
          <a:bodyPr wrap="square">
            <a:spAutoFit/>
          </a:bodyPr>
          <a:lstStyle>
            <a:lvl1pPr eaLnBrk="0" hangingPunct="0">
              <a:defRPr sz="1600">
                <a:solidFill>
                  <a:schemeClr val="bg1"/>
                </a:solidFill>
                <a:latin typeface="Arial" pitchFamily="34" charset="0"/>
              </a:defRPr>
            </a:lvl1pPr>
            <a:lvl2pPr marL="742950" indent="-285750" eaLnBrk="0" hangingPunct="0">
              <a:defRPr sz="1600">
                <a:solidFill>
                  <a:schemeClr val="bg1"/>
                </a:solidFill>
                <a:latin typeface="Arial" pitchFamily="34" charset="0"/>
              </a:defRPr>
            </a:lvl2pPr>
            <a:lvl3pPr marL="1143000" indent="-228600" eaLnBrk="0" hangingPunct="0">
              <a:defRPr sz="1600">
                <a:solidFill>
                  <a:schemeClr val="bg1"/>
                </a:solidFill>
                <a:latin typeface="Arial" pitchFamily="34" charset="0"/>
              </a:defRPr>
            </a:lvl3pPr>
            <a:lvl4pPr marL="1600200" indent="-228600" eaLnBrk="0" hangingPunct="0">
              <a:defRPr sz="1600">
                <a:solidFill>
                  <a:schemeClr val="bg1"/>
                </a:solidFill>
                <a:latin typeface="Arial" pitchFamily="34" charset="0"/>
              </a:defRPr>
            </a:lvl4pPr>
            <a:lvl5pPr marL="2057400" indent="-228600" eaLnBrk="0" hangingPunct="0">
              <a:defRPr sz="1600">
                <a:solidFill>
                  <a:schemeClr val="bg1"/>
                </a:solidFill>
                <a:latin typeface="Arial" pitchFamily="34" charset="0"/>
              </a:defRPr>
            </a:lvl5pPr>
            <a:lvl6pPr marL="2514600" indent="-228600" eaLnBrk="0" fontAlgn="base" hangingPunct="0">
              <a:spcBef>
                <a:spcPct val="0"/>
              </a:spcBef>
              <a:spcAft>
                <a:spcPct val="0"/>
              </a:spcAft>
              <a:defRPr sz="1600">
                <a:solidFill>
                  <a:schemeClr val="bg1"/>
                </a:solidFill>
                <a:latin typeface="Arial" pitchFamily="34" charset="0"/>
              </a:defRPr>
            </a:lvl6pPr>
            <a:lvl7pPr marL="2971800" indent="-228600" eaLnBrk="0" fontAlgn="base" hangingPunct="0">
              <a:spcBef>
                <a:spcPct val="0"/>
              </a:spcBef>
              <a:spcAft>
                <a:spcPct val="0"/>
              </a:spcAft>
              <a:defRPr sz="1600">
                <a:solidFill>
                  <a:schemeClr val="bg1"/>
                </a:solidFill>
                <a:latin typeface="Arial" pitchFamily="34" charset="0"/>
              </a:defRPr>
            </a:lvl7pPr>
            <a:lvl8pPr marL="3429000" indent="-228600" eaLnBrk="0" fontAlgn="base" hangingPunct="0">
              <a:spcBef>
                <a:spcPct val="0"/>
              </a:spcBef>
              <a:spcAft>
                <a:spcPct val="0"/>
              </a:spcAft>
              <a:defRPr sz="1600">
                <a:solidFill>
                  <a:schemeClr val="bg1"/>
                </a:solidFill>
                <a:latin typeface="Arial" pitchFamily="34" charset="0"/>
              </a:defRPr>
            </a:lvl8pPr>
            <a:lvl9pPr marL="3886200" indent="-228600" eaLnBrk="0" fontAlgn="base" hangingPunct="0">
              <a:spcBef>
                <a:spcPct val="0"/>
              </a:spcBef>
              <a:spcAft>
                <a:spcPct val="0"/>
              </a:spcAft>
              <a:defRPr sz="1600">
                <a:solidFill>
                  <a:schemeClr val="bg1"/>
                </a:solidFill>
                <a:latin typeface="Arial" pitchFamily="34" charset="0"/>
              </a:defRPr>
            </a:lvl9pPr>
          </a:lstStyle>
          <a:p>
            <a:r>
              <a:rPr lang="de-DE" sz="900" dirty="0">
                <a:solidFill>
                  <a:srgbClr val="0A634D"/>
                </a:solidFill>
                <a:ea typeface="MS PGothic" pitchFamily="34" charset="-128"/>
              </a:rPr>
              <a:t>Persisting</a:t>
            </a:r>
            <a:br>
              <a:rPr lang="de-DE" sz="900" dirty="0">
                <a:solidFill>
                  <a:srgbClr val="0A634D"/>
                </a:solidFill>
                <a:ea typeface="MS PGothic" pitchFamily="34" charset="-128"/>
              </a:rPr>
            </a:br>
            <a:r>
              <a:rPr lang="de-DE" sz="900" dirty="0">
                <a:solidFill>
                  <a:srgbClr val="0A634D"/>
                </a:solidFill>
                <a:ea typeface="MS PGothic" pitchFamily="34" charset="-128"/>
              </a:rPr>
              <a:t>erythema </a:t>
            </a:r>
          </a:p>
        </p:txBody>
      </p:sp>
      <p:sp>
        <p:nvSpPr>
          <p:cNvPr id="13" name="Text Box 2"/>
          <p:cNvSpPr txBox="1">
            <a:spLocks noChangeArrowheads="1"/>
          </p:cNvSpPr>
          <p:nvPr/>
        </p:nvSpPr>
        <p:spPr bwMode="auto">
          <a:xfrm>
            <a:off x="695698" y="3711781"/>
            <a:ext cx="139255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miter lim="800000"/>
                <a:headEnd/>
                <a:tailEnd/>
              </a14:hiddenLine>
            </a:ext>
          </a:extLst>
        </p:spPr>
        <p:txBody>
          <a:bodyPr wrap="square" lIns="0" tIns="0" rIns="0" bIns="0">
            <a:spAutoFit/>
          </a:bodyPr>
          <a:lstStyle>
            <a:lvl1pPr eaLnBrk="0" hangingPunct="0">
              <a:defRPr sz="1600">
                <a:solidFill>
                  <a:schemeClr val="bg1"/>
                </a:solidFill>
                <a:latin typeface="Arial" pitchFamily="34" charset="0"/>
              </a:defRPr>
            </a:lvl1pPr>
            <a:lvl2pPr marL="742950" indent="-285750" eaLnBrk="0" hangingPunct="0">
              <a:defRPr sz="1600">
                <a:solidFill>
                  <a:schemeClr val="bg1"/>
                </a:solidFill>
                <a:latin typeface="Arial" pitchFamily="34" charset="0"/>
              </a:defRPr>
            </a:lvl2pPr>
            <a:lvl3pPr marL="1143000" indent="-228600" eaLnBrk="0" hangingPunct="0">
              <a:defRPr sz="1600">
                <a:solidFill>
                  <a:schemeClr val="bg1"/>
                </a:solidFill>
                <a:latin typeface="Arial" pitchFamily="34" charset="0"/>
              </a:defRPr>
            </a:lvl3pPr>
            <a:lvl4pPr marL="1600200" indent="-228600" eaLnBrk="0" hangingPunct="0">
              <a:defRPr sz="1600">
                <a:solidFill>
                  <a:schemeClr val="bg1"/>
                </a:solidFill>
                <a:latin typeface="Arial" pitchFamily="34" charset="0"/>
              </a:defRPr>
            </a:lvl4pPr>
            <a:lvl5pPr marL="2057400" indent="-228600" eaLnBrk="0" hangingPunct="0">
              <a:defRPr sz="1600">
                <a:solidFill>
                  <a:schemeClr val="bg1"/>
                </a:solidFill>
                <a:latin typeface="Arial" pitchFamily="34" charset="0"/>
              </a:defRPr>
            </a:lvl5pPr>
            <a:lvl6pPr marL="2514600" indent="-228600" eaLnBrk="0" fontAlgn="base" hangingPunct="0">
              <a:spcBef>
                <a:spcPct val="0"/>
              </a:spcBef>
              <a:spcAft>
                <a:spcPct val="0"/>
              </a:spcAft>
              <a:defRPr sz="1600">
                <a:solidFill>
                  <a:schemeClr val="bg1"/>
                </a:solidFill>
                <a:latin typeface="Arial" pitchFamily="34" charset="0"/>
              </a:defRPr>
            </a:lvl6pPr>
            <a:lvl7pPr marL="2971800" indent="-228600" eaLnBrk="0" fontAlgn="base" hangingPunct="0">
              <a:spcBef>
                <a:spcPct val="0"/>
              </a:spcBef>
              <a:spcAft>
                <a:spcPct val="0"/>
              </a:spcAft>
              <a:defRPr sz="1600">
                <a:solidFill>
                  <a:schemeClr val="bg1"/>
                </a:solidFill>
                <a:latin typeface="Arial" pitchFamily="34" charset="0"/>
              </a:defRPr>
            </a:lvl7pPr>
            <a:lvl8pPr marL="3429000" indent="-228600" eaLnBrk="0" fontAlgn="base" hangingPunct="0">
              <a:spcBef>
                <a:spcPct val="0"/>
              </a:spcBef>
              <a:spcAft>
                <a:spcPct val="0"/>
              </a:spcAft>
              <a:defRPr sz="1600">
                <a:solidFill>
                  <a:schemeClr val="bg1"/>
                </a:solidFill>
                <a:latin typeface="Arial" pitchFamily="34" charset="0"/>
              </a:defRPr>
            </a:lvl8pPr>
            <a:lvl9pPr marL="3886200" indent="-228600" eaLnBrk="0" fontAlgn="base" hangingPunct="0">
              <a:spcBef>
                <a:spcPct val="0"/>
              </a:spcBef>
              <a:spcAft>
                <a:spcPct val="0"/>
              </a:spcAft>
              <a:defRPr sz="1600">
                <a:solidFill>
                  <a:schemeClr val="bg1"/>
                </a:solidFill>
                <a:latin typeface="Arial" pitchFamily="34" charset="0"/>
              </a:defRPr>
            </a:lvl9pPr>
          </a:lstStyle>
          <a:p>
            <a:r>
              <a:rPr lang="ru-RU" sz="1500" dirty="0" err="1">
                <a:solidFill>
                  <a:srgbClr val="0A634D"/>
                </a:solidFill>
                <a:ea typeface="MS PGothic" pitchFamily="34" charset="-128"/>
              </a:rPr>
              <a:t>Дисрегуляции</a:t>
            </a:r>
            <a:r>
              <a:rPr lang="ru-RU" sz="1500" dirty="0">
                <a:solidFill>
                  <a:srgbClr val="0A634D"/>
                </a:solidFill>
                <a:ea typeface="MS PGothic" pitchFamily="34" charset="-128"/>
              </a:rPr>
              <a:t> мелких сосудов дермы </a:t>
            </a:r>
            <a:r>
              <a:rPr lang="de-DE" sz="1500" dirty="0">
                <a:solidFill>
                  <a:srgbClr val="0A634D"/>
                </a:solidFill>
                <a:ea typeface="MS PGothic" pitchFamily="34" charset="-128"/>
              </a:rPr>
              <a:t>(</a:t>
            </a:r>
            <a:r>
              <a:rPr lang="ru-RU" sz="1500" dirty="0">
                <a:solidFill>
                  <a:srgbClr val="0A634D"/>
                </a:solidFill>
                <a:ea typeface="MS PGothic" pitchFamily="34" charset="-128"/>
              </a:rPr>
              <a:t>«румянец»</a:t>
            </a:r>
            <a:r>
              <a:rPr lang="de-DE" sz="1500" dirty="0">
                <a:solidFill>
                  <a:srgbClr val="0A634D"/>
                </a:solidFill>
                <a:ea typeface="MS PGothic" pitchFamily="34" charset="-128"/>
              </a:rPr>
              <a:t>)</a:t>
            </a:r>
          </a:p>
        </p:txBody>
      </p:sp>
      <p:cxnSp>
        <p:nvCxnSpPr>
          <p:cNvPr id="15" name="Straight Arrow Connector 14"/>
          <p:cNvCxnSpPr/>
          <p:nvPr/>
        </p:nvCxnSpPr>
        <p:spPr>
          <a:xfrm flipH="1" flipV="1">
            <a:off x="3658516" y="4011306"/>
            <a:ext cx="388736" cy="608549"/>
          </a:xfrm>
          <a:prstGeom prst="straightConnector1">
            <a:avLst/>
          </a:prstGeom>
          <a:ln>
            <a:solidFill>
              <a:srgbClr val="7D7E81"/>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16" name="Straight Arrow Connector 15"/>
          <p:cNvCxnSpPr/>
          <p:nvPr/>
        </p:nvCxnSpPr>
        <p:spPr>
          <a:xfrm flipH="1" flipV="1">
            <a:off x="5559307" y="4157360"/>
            <a:ext cx="968218" cy="443902"/>
          </a:xfrm>
          <a:prstGeom prst="straightConnector1">
            <a:avLst/>
          </a:prstGeom>
          <a:ln>
            <a:solidFill>
              <a:srgbClr val="7D7E81"/>
            </a:solidFill>
            <a:tailEnd type="arrow"/>
          </a:ln>
          <a:effectLst/>
        </p:spPr>
        <p:style>
          <a:lnRef idx="2">
            <a:schemeClr val="accent1"/>
          </a:lnRef>
          <a:fillRef idx="0">
            <a:schemeClr val="accent1"/>
          </a:fillRef>
          <a:effectRef idx="1">
            <a:schemeClr val="accent1"/>
          </a:effectRef>
          <a:fontRef idx="minor">
            <a:schemeClr val="tx1"/>
          </a:fontRef>
        </p:style>
      </p:cxnSp>
      <p:pic>
        <p:nvPicPr>
          <p:cNvPr id="22" name="Picture 21" descr="Foto_13302_18900_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47634" y="1887155"/>
            <a:ext cx="2230760" cy="3092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Rechteck 1"/>
          <p:cNvSpPr/>
          <p:nvPr/>
        </p:nvSpPr>
        <p:spPr>
          <a:xfrm>
            <a:off x="4191173" y="3809612"/>
            <a:ext cx="205975" cy="247877"/>
          </a:xfrm>
          <a:prstGeom prst="rect">
            <a:avLst/>
          </a:prstGeom>
          <a:ln>
            <a:solidFill>
              <a:schemeClr val="accent5"/>
            </a:solidFill>
            <a:headEnd type="none" w="med" len="med"/>
            <a:tailEnd type="none" w="med" len="med"/>
          </a:ln>
          <a:effectLst/>
        </p:spPr>
        <p:style>
          <a:lnRef idx="2">
            <a:schemeClr val="accent1"/>
          </a:lnRef>
          <a:fillRef idx="0">
            <a:schemeClr val="accent1"/>
          </a:fillRef>
          <a:effectRef idx="1">
            <a:schemeClr val="accent1"/>
          </a:effectRef>
          <a:fontRef idx="minor">
            <a:schemeClr val="tx1"/>
          </a:fontRef>
        </p:style>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a:defRPr/>
            </a:pPr>
            <a:endParaRPr lang="de-DE" sz="1200">
              <a:solidFill>
                <a:srgbClr val="0A634D"/>
              </a:solidFill>
              <a:latin typeface="Calibri"/>
            </a:endParaRPr>
          </a:p>
        </p:txBody>
      </p:sp>
      <p:cxnSp>
        <p:nvCxnSpPr>
          <p:cNvPr id="25" name="Gerade Verbindung 3"/>
          <p:cNvCxnSpPr/>
          <p:nvPr/>
        </p:nvCxnSpPr>
        <p:spPr>
          <a:xfrm flipV="1">
            <a:off x="4397140" y="3195285"/>
            <a:ext cx="740964" cy="606768"/>
          </a:xfrm>
          <a:prstGeom prst="line">
            <a:avLst/>
          </a:prstGeom>
          <a:ln>
            <a:solidFill>
              <a:schemeClr val="accent5"/>
            </a:solidFill>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cxnSp>
        <p:nvCxnSpPr>
          <p:cNvPr id="26" name="Gerade Verbindung 15"/>
          <p:cNvCxnSpPr/>
          <p:nvPr/>
        </p:nvCxnSpPr>
        <p:spPr>
          <a:xfrm>
            <a:off x="4397140" y="4049946"/>
            <a:ext cx="740964" cy="733845"/>
          </a:xfrm>
          <a:prstGeom prst="line">
            <a:avLst/>
          </a:prstGeom>
          <a:ln>
            <a:solidFill>
              <a:schemeClr val="accent5"/>
            </a:solidFill>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sp>
        <p:nvSpPr>
          <p:cNvPr id="29" name="Text Box 2"/>
          <p:cNvSpPr txBox="1">
            <a:spLocks noChangeArrowheads="1"/>
          </p:cNvSpPr>
          <p:nvPr/>
        </p:nvSpPr>
        <p:spPr bwMode="auto">
          <a:xfrm>
            <a:off x="1391968" y="2810905"/>
            <a:ext cx="10047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miter lim="800000"/>
                <a:headEnd/>
                <a:tailEnd/>
              </a14:hiddenLine>
            </a:ext>
          </a:extLst>
        </p:spPr>
        <p:txBody>
          <a:bodyPr wrap="square" lIns="0" tIns="0" rIns="0" bIns="0">
            <a:spAutoFit/>
          </a:bodyPr>
          <a:lstStyle>
            <a:lvl1pPr eaLnBrk="0" hangingPunct="0">
              <a:defRPr sz="1600">
                <a:solidFill>
                  <a:schemeClr val="bg1"/>
                </a:solidFill>
                <a:latin typeface="Arial" pitchFamily="34" charset="0"/>
              </a:defRPr>
            </a:lvl1pPr>
            <a:lvl2pPr marL="742950" indent="-285750" eaLnBrk="0" hangingPunct="0">
              <a:defRPr sz="1600">
                <a:solidFill>
                  <a:schemeClr val="bg1"/>
                </a:solidFill>
                <a:latin typeface="Arial" pitchFamily="34" charset="0"/>
              </a:defRPr>
            </a:lvl2pPr>
            <a:lvl3pPr marL="1143000" indent="-228600" eaLnBrk="0" hangingPunct="0">
              <a:defRPr sz="1600">
                <a:solidFill>
                  <a:schemeClr val="bg1"/>
                </a:solidFill>
                <a:latin typeface="Arial" pitchFamily="34" charset="0"/>
              </a:defRPr>
            </a:lvl3pPr>
            <a:lvl4pPr marL="1600200" indent="-228600" eaLnBrk="0" hangingPunct="0">
              <a:defRPr sz="1600">
                <a:solidFill>
                  <a:schemeClr val="bg1"/>
                </a:solidFill>
                <a:latin typeface="Arial" pitchFamily="34" charset="0"/>
              </a:defRPr>
            </a:lvl4pPr>
            <a:lvl5pPr marL="2057400" indent="-228600" eaLnBrk="0" hangingPunct="0">
              <a:defRPr sz="1600">
                <a:solidFill>
                  <a:schemeClr val="bg1"/>
                </a:solidFill>
                <a:latin typeface="Arial" pitchFamily="34" charset="0"/>
              </a:defRPr>
            </a:lvl5pPr>
            <a:lvl6pPr marL="2514600" indent="-228600" eaLnBrk="0" fontAlgn="base" hangingPunct="0">
              <a:spcBef>
                <a:spcPct val="0"/>
              </a:spcBef>
              <a:spcAft>
                <a:spcPct val="0"/>
              </a:spcAft>
              <a:defRPr sz="1600">
                <a:solidFill>
                  <a:schemeClr val="bg1"/>
                </a:solidFill>
                <a:latin typeface="Arial" pitchFamily="34" charset="0"/>
              </a:defRPr>
            </a:lvl6pPr>
            <a:lvl7pPr marL="2971800" indent="-228600" eaLnBrk="0" fontAlgn="base" hangingPunct="0">
              <a:spcBef>
                <a:spcPct val="0"/>
              </a:spcBef>
              <a:spcAft>
                <a:spcPct val="0"/>
              </a:spcAft>
              <a:defRPr sz="1600">
                <a:solidFill>
                  <a:schemeClr val="bg1"/>
                </a:solidFill>
                <a:latin typeface="Arial" pitchFamily="34" charset="0"/>
              </a:defRPr>
            </a:lvl7pPr>
            <a:lvl8pPr marL="3429000" indent="-228600" eaLnBrk="0" fontAlgn="base" hangingPunct="0">
              <a:spcBef>
                <a:spcPct val="0"/>
              </a:spcBef>
              <a:spcAft>
                <a:spcPct val="0"/>
              </a:spcAft>
              <a:defRPr sz="1600">
                <a:solidFill>
                  <a:schemeClr val="bg1"/>
                </a:solidFill>
                <a:latin typeface="Arial" pitchFamily="34" charset="0"/>
              </a:defRPr>
            </a:lvl8pPr>
            <a:lvl9pPr marL="3886200" indent="-228600" eaLnBrk="0" fontAlgn="base" hangingPunct="0">
              <a:spcBef>
                <a:spcPct val="0"/>
              </a:spcBef>
              <a:spcAft>
                <a:spcPct val="0"/>
              </a:spcAft>
              <a:defRPr sz="1600">
                <a:solidFill>
                  <a:schemeClr val="bg1"/>
                </a:solidFill>
                <a:latin typeface="Arial" pitchFamily="34" charset="0"/>
              </a:defRPr>
            </a:lvl9pPr>
          </a:lstStyle>
          <a:p>
            <a:r>
              <a:rPr lang="ru-RU" sz="1500" dirty="0">
                <a:solidFill>
                  <a:srgbClr val="0A634D"/>
                </a:solidFill>
                <a:ea typeface="MS PGothic" pitchFamily="34" charset="-128"/>
                <a:cs typeface="Arial" panose="020B0604020202020204" pitchFamily="34" charset="0"/>
              </a:rPr>
              <a:t>Стойкая эритема</a:t>
            </a:r>
            <a:endParaRPr lang="de-DE" sz="1500" dirty="0">
              <a:solidFill>
                <a:srgbClr val="0A634D"/>
              </a:solidFill>
              <a:ea typeface="MS PGothic" pitchFamily="34" charset="-128"/>
              <a:cs typeface="Arial" panose="020B0604020202020204" pitchFamily="34" charset="0"/>
            </a:endParaRPr>
          </a:p>
        </p:txBody>
      </p:sp>
      <p:cxnSp>
        <p:nvCxnSpPr>
          <p:cNvPr id="14" name="Straight Arrow Connector 13"/>
          <p:cNvCxnSpPr/>
          <p:nvPr/>
        </p:nvCxnSpPr>
        <p:spPr>
          <a:xfrm>
            <a:off x="2229350" y="4047569"/>
            <a:ext cx="894776" cy="2377"/>
          </a:xfrm>
          <a:prstGeom prst="straightConnector1">
            <a:avLst/>
          </a:prstGeom>
          <a:ln>
            <a:solidFill>
              <a:schemeClr val="accent5"/>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32" name="Straight Arrow Connector 31"/>
          <p:cNvCxnSpPr/>
          <p:nvPr/>
        </p:nvCxnSpPr>
        <p:spPr>
          <a:xfrm>
            <a:off x="2286015" y="3222189"/>
            <a:ext cx="894776" cy="579863"/>
          </a:xfrm>
          <a:prstGeom prst="straightConnector1">
            <a:avLst/>
          </a:prstGeom>
          <a:ln>
            <a:solidFill>
              <a:schemeClr val="accent5"/>
            </a:solidFill>
            <a:tailEnd type="arrow"/>
          </a:ln>
          <a:effectLst/>
        </p:spPr>
        <p:style>
          <a:lnRef idx="2">
            <a:schemeClr val="accent1"/>
          </a:lnRef>
          <a:fillRef idx="0">
            <a:schemeClr val="accent1"/>
          </a:fillRef>
          <a:effectRef idx="1">
            <a:schemeClr val="accent1"/>
          </a:effectRef>
          <a:fontRef idx="minor">
            <a:schemeClr val="tx1"/>
          </a:fontRef>
        </p:style>
      </p:cxnSp>
      <p:sp>
        <p:nvSpPr>
          <p:cNvPr id="17" name="Footer Placeholder 3"/>
          <p:cNvSpPr txBox="1">
            <a:spLocks/>
          </p:cNvSpPr>
          <p:nvPr/>
        </p:nvSpPr>
        <p:spPr>
          <a:xfrm>
            <a:off x="2514332" y="4978299"/>
            <a:ext cx="2547590" cy="503214"/>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ru-RU" sz="1000" dirty="0">
                <a:solidFill>
                  <a:srgbClr val="0A634D"/>
                </a:solidFill>
                <a:latin typeface="Arial" panose="020B0604020202020204" pitchFamily="34" charset="0"/>
                <a:cs typeface="Arial" panose="020B0604020202020204" pitchFamily="34" charset="0"/>
              </a:rPr>
              <a:t>Фотография предоставлена д-ром </a:t>
            </a:r>
            <a:r>
              <a:rPr lang="ru-RU" sz="1000" dirty="0" err="1">
                <a:solidFill>
                  <a:srgbClr val="0A634D"/>
                </a:solidFill>
                <a:latin typeface="Arial" panose="020B0604020202020204" pitchFamily="34" charset="0"/>
                <a:cs typeface="Arial" panose="020B0604020202020204" pitchFamily="34" charset="0"/>
              </a:rPr>
              <a:t>Шаубер</a:t>
            </a:r>
            <a:r>
              <a:rPr lang="ru-RU" sz="1000" dirty="0">
                <a:solidFill>
                  <a:srgbClr val="0A634D"/>
                </a:solidFill>
                <a:latin typeface="Arial" panose="020B0604020202020204" pitchFamily="34" charset="0"/>
                <a:cs typeface="Arial" panose="020B0604020202020204" pitchFamily="34" charset="0"/>
              </a:rPr>
              <a:t>, Мюнхенский университет Людвига-Максимилиана</a:t>
            </a:r>
            <a:endParaRPr lang="da-DK" sz="1000" dirty="0">
              <a:solidFill>
                <a:srgbClr val="0A634D"/>
              </a:solidFill>
              <a:latin typeface="Arial" panose="020B0604020202020204" pitchFamily="34" charset="0"/>
              <a:cs typeface="Arial" panose="020B0604020202020204" pitchFamily="34" charset="0"/>
            </a:endParaRPr>
          </a:p>
        </p:txBody>
      </p:sp>
      <p:pic>
        <p:nvPicPr>
          <p:cNvPr id="23" name="Picture 22" descr="IMG_168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38105" y="3195287"/>
            <a:ext cx="1972509" cy="1588490"/>
          </a:xfrm>
          <a:prstGeom prst="rect">
            <a:avLst/>
          </a:prstGeom>
          <a:ln w="28575">
            <a:solidFill>
              <a:schemeClr val="tx2"/>
            </a:solidFill>
            <a:headEnd type="none" w="med" len="med"/>
            <a:tailEnd type="none" w="med" len="med"/>
          </a:ln>
          <a:effectLst/>
          <a:extLst>
            <a:ext uri="{909E8E84-426E-40DD-AFC4-6F175D3DCCD1}">
              <a14:hiddenFill xmlns:a14="http://schemas.microsoft.com/office/drawing/2010/main">
                <a:solidFill>
                  <a:srgbClr val="FFFFFF"/>
                </a:solidFill>
              </a14:hiddenFill>
            </a:ext>
          </a:extLst>
        </p:spPr>
      </p:pic>
      <p:pic>
        <p:nvPicPr>
          <p:cNvPr id="18" name="Рисунок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86002" y="0"/>
            <a:ext cx="3157998" cy="6858000"/>
          </a:xfrm>
          <a:prstGeom prst="rect">
            <a:avLst/>
          </a:prstGeom>
        </p:spPr>
      </p:pic>
    </p:spTree>
    <p:extLst>
      <p:ext uri="{BB962C8B-B14F-4D97-AF65-F5344CB8AC3E}">
        <p14:creationId xmlns:p14="http://schemas.microsoft.com/office/powerpoint/2010/main" val="30502865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F7383EB-ADC8-45E6-B9F7-7740B66DC522}"/>
              </a:ext>
            </a:extLst>
          </p:cNvPr>
          <p:cNvSpPr>
            <a:spLocks noGrp="1"/>
          </p:cNvSpPr>
          <p:nvPr>
            <p:ph type="title"/>
          </p:nvPr>
        </p:nvSpPr>
        <p:spPr>
          <a:xfrm>
            <a:off x="735307" y="499310"/>
            <a:ext cx="5784936" cy="419214"/>
          </a:xfrm>
        </p:spPr>
        <p:txBody>
          <a:bodyPr/>
          <a:lstStyle/>
          <a:p>
            <a:r>
              <a:rPr lang="ru-RU" b="1" dirty="0">
                <a:solidFill>
                  <a:srgbClr val="0A634D"/>
                </a:solidFill>
              </a:rPr>
              <a:t>Себорейный дерматит</a:t>
            </a:r>
          </a:p>
        </p:txBody>
      </p:sp>
      <p:sp>
        <p:nvSpPr>
          <p:cNvPr id="3" name="Объект 2">
            <a:extLst>
              <a:ext uri="{FF2B5EF4-FFF2-40B4-BE49-F238E27FC236}">
                <a16:creationId xmlns:a16="http://schemas.microsoft.com/office/drawing/2014/main" id="{834E4098-66FD-45CF-98E4-18B902C0BD16}"/>
              </a:ext>
            </a:extLst>
          </p:cNvPr>
          <p:cNvSpPr>
            <a:spLocks noGrp="1"/>
          </p:cNvSpPr>
          <p:nvPr>
            <p:ph idx="1"/>
          </p:nvPr>
        </p:nvSpPr>
        <p:spPr>
          <a:xfrm>
            <a:off x="642135" y="1044382"/>
            <a:ext cx="7268966" cy="4400921"/>
          </a:xfrm>
        </p:spPr>
        <p:txBody>
          <a:bodyPr>
            <a:noAutofit/>
          </a:bodyPr>
          <a:lstStyle/>
          <a:p>
            <a:pPr indent="337673">
              <a:lnSpc>
                <a:spcPct val="150000"/>
              </a:lnSpc>
              <a:spcAft>
                <a:spcPts val="900"/>
              </a:spcAft>
            </a:pPr>
            <a:r>
              <a:rPr lang="ru-RU" sz="1500" dirty="0" smtClean="0">
                <a:solidFill>
                  <a:srgbClr val="0A634D"/>
                </a:solidFill>
                <a:ea typeface="Times New Roman" panose="02020603050405020304" pitchFamily="18" charset="0"/>
              </a:rPr>
              <a:t>Хроническое </a:t>
            </a:r>
            <a:r>
              <a:rPr lang="ru-RU" sz="1500" dirty="0">
                <a:solidFill>
                  <a:srgbClr val="0A634D"/>
                </a:solidFill>
                <a:ea typeface="Times New Roman" panose="02020603050405020304" pitchFamily="18" charset="0"/>
              </a:rPr>
              <a:t>рецидивирующее заболевание кожи, проявляющееся воспалением и десквамацией кожи в областях скопления сальных желез. </a:t>
            </a:r>
            <a:endParaRPr lang="ru-RU" sz="1500" dirty="0" smtClean="0">
              <a:solidFill>
                <a:srgbClr val="0A634D"/>
              </a:solidFill>
              <a:ea typeface="Times New Roman" panose="02020603050405020304" pitchFamily="18" charset="0"/>
            </a:endParaRPr>
          </a:p>
          <a:p>
            <a:pPr indent="337673">
              <a:lnSpc>
                <a:spcPct val="150000"/>
              </a:lnSpc>
              <a:spcAft>
                <a:spcPts val="900"/>
              </a:spcAft>
            </a:pPr>
            <a:r>
              <a:rPr lang="ru-RU" sz="1500" dirty="0" smtClean="0">
                <a:solidFill>
                  <a:srgbClr val="0A634D"/>
                </a:solidFill>
                <a:ea typeface="Times New Roman" panose="02020603050405020304" pitchFamily="18" charset="0"/>
              </a:rPr>
              <a:t>Для </a:t>
            </a:r>
            <a:r>
              <a:rPr lang="ru-RU" sz="1500" dirty="0">
                <a:solidFill>
                  <a:srgbClr val="0A634D"/>
                </a:solidFill>
                <a:ea typeface="Times New Roman" panose="02020603050405020304" pitchFamily="18" charset="0"/>
              </a:rPr>
              <a:t>себорейного дерматита характерно изменение качественного состава и количества кожного сала, нарушение эпидермального барьера и дефектный иммунный ответ на колонизацию кожи </a:t>
            </a:r>
            <a:r>
              <a:rPr lang="ru-RU" sz="1500" dirty="0" err="1">
                <a:solidFill>
                  <a:srgbClr val="0A634D"/>
                </a:solidFill>
                <a:ea typeface="Times New Roman" panose="02020603050405020304" pitchFamily="18" charset="0"/>
              </a:rPr>
              <a:t>Malassezia</a:t>
            </a:r>
            <a:r>
              <a:rPr lang="ru-RU" sz="1500" dirty="0">
                <a:solidFill>
                  <a:srgbClr val="0A634D"/>
                </a:solidFill>
                <a:ea typeface="Times New Roman" panose="02020603050405020304" pitchFamily="18" charset="0"/>
              </a:rPr>
              <a:t> </a:t>
            </a:r>
            <a:r>
              <a:rPr lang="ru-RU" sz="1500" dirty="0" err="1">
                <a:solidFill>
                  <a:srgbClr val="0A634D"/>
                </a:solidFill>
                <a:ea typeface="Times New Roman" panose="02020603050405020304" pitchFamily="18" charset="0"/>
              </a:rPr>
              <a:t>spp</a:t>
            </a:r>
            <a:r>
              <a:rPr lang="ru-RU" sz="1500" dirty="0" smtClean="0">
                <a:solidFill>
                  <a:srgbClr val="0A634D"/>
                </a:solidFill>
                <a:ea typeface="Times New Roman" panose="02020603050405020304" pitchFamily="18" charset="0"/>
              </a:rPr>
              <a:t>.</a:t>
            </a:r>
          </a:p>
          <a:p>
            <a:pPr indent="337673">
              <a:lnSpc>
                <a:spcPct val="150000"/>
              </a:lnSpc>
              <a:spcAft>
                <a:spcPts val="900"/>
              </a:spcAft>
            </a:pPr>
            <a:r>
              <a:rPr lang="ru-RU" sz="1500" b="1" u="sng" dirty="0" smtClean="0">
                <a:solidFill>
                  <a:srgbClr val="0A634D"/>
                </a:solidFill>
              </a:rPr>
              <a:t>Эпидемиология</a:t>
            </a:r>
            <a:r>
              <a:rPr lang="ru-RU" sz="1500" u="sng" dirty="0" smtClean="0">
                <a:solidFill>
                  <a:srgbClr val="0A634D"/>
                </a:solidFill>
              </a:rPr>
              <a:t>:</a:t>
            </a:r>
            <a:endParaRPr lang="ru-RU" sz="1500" u="sng" dirty="0">
              <a:solidFill>
                <a:srgbClr val="0A634D"/>
              </a:solidFill>
            </a:endParaRPr>
          </a:p>
          <a:p>
            <a:r>
              <a:rPr lang="ru-RU" sz="1500" dirty="0">
                <a:solidFill>
                  <a:srgbClr val="0A634D"/>
                </a:solidFill>
                <a:ea typeface="Calibri" panose="020F0502020204030204" pitchFamily="34" charset="0"/>
              </a:rPr>
              <a:t>Три возрастных пика заболеваемости: от 3 недель до 3х месяцев, пубертатный период и в возрасте 30-60 лет. </a:t>
            </a:r>
          </a:p>
          <a:p>
            <a:r>
              <a:rPr lang="ru-RU" sz="1500" dirty="0">
                <a:solidFill>
                  <a:srgbClr val="0A634D"/>
                </a:solidFill>
                <a:ea typeface="Calibri" panose="020F0502020204030204" pitchFamily="34" charset="0"/>
              </a:rPr>
              <a:t>В периоде новорожденности и младенческом периоде распространенность себорейного дерматита составляет до 70%.</a:t>
            </a:r>
          </a:p>
          <a:p>
            <a:r>
              <a:rPr lang="ru-RU" sz="1500" dirty="0">
                <a:solidFill>
                  <a:srgbClr val="0A634D"/>
                </a:solidFill>
                <a:ea typeface="Calibri" panose="020F0502020204030204" pitchFamily="34" charset="0"/>
              </a:rPr>
              <a:t>Распространенность себорейного дерматита у взрослых составляет по разным данным от 3–20% (считается, что легкая форма себорейного дерматита волосистой части головы (перхоть) встречается у 15-20% населения, но не всегда пациенты обращаются за медицинской помощью)</a:t>
            </a:r>
          </a:p>
          <a:p>
            <a:pPr defTabSz="914400"/>
            <a:endParaRPr lang="ru-RU" sz="1800" dirty="0"/>
          </a:p>
          <a:p>
            <a:endParaRPr lang="ru-RU" sz="1500" dirty="0">
              <a:solidFill>
                <a:srgbClr val="0A634D"/>
              </a:solidFill>
            </a:endParaRPr>
          </a:p>
          <a:p>
            <a:endParaRPr lang="ru-RU" sz="1500" dirty="0">
              <a:solidFill>
                <a:srgbClr val="0A634D"/>
              </a:solidFill>
            </a:endParaRPr>
          </a:p>
        </p:txBody>
      </p:sp>
      <p:sp>
        <p:nvSpPr>
          <p:cNvPr id="4" name="Прямоугольник 3"/>
          <p:cNvSpPr/>
          <p:nvPr/>
        </p:nvSpPr>
        <p:spPr>
          <a:xfrm>
            <a:off x="549667" y="6177763"/>
            <a:ext cx="4572000" cy="338554"/>
          </a:xfrm>
          <a:prstGeom prst="rect">
            <a:avLst/>
          </a:prstGeom>
        </p:spPr>
        <p:txBody>
          <a:bodyPr>
            <a:spAutoFit/>
          </a:bodyPr>
          <a:lstStyle/>
          <a:p>
            <a:r>
              <a:rPr lang="ru-RU" sz="800" dirty="0">
                <a:solidFill>
                  <a:srgbClr val="0A634D"/>
                </a:solidFill>
              </a:rPr>
              <a:t>Федеральные клинические рекомендации по ведению пациентов с себорейным дерматитом</a:t>
            </a:r>
            <a:r>
              <a:rPr lang="en-US" sz="800" dirty="0">
                <a:solidFill>
                  <a:srgbClr val="0A634D"/>
                </a:solidFill>
              </a:rPr>
              <a:t>,</a:t>
            </a:r>
            <a:r>
              <a:rPr lang="ru-RU" sz="800" dirty="0">
                <a:solidFill>
                  <a:srgbClr val="0A634D"/>
                </a:solidFill>
              </a:rPr>
              <a:t> 2020</a:t>
            </a:r>
          </a:p>
        </p:txBody>
      </p:sp>
    </p:spTree>
    <p:extLst>
      <p:ext uri="{BB962C8B-B14F-4D97-AF65-F5344CB8AC3E}">
        <p14:creationId xmlns:p14="http://schemas.microsoft.com/office/powerpoint/2010/main" val="13522068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5">
            <a:extLst>
              <a:ext uri="{FF2B5EF4-FFF2-40B4-BE49-F238E27FC236}">
                <a16:creationId xmlns:a16="http://schemas.microsoft.com/office/drawing/2014/main" id="{2E1644C0-CB82-4968-BEC5-FEEBBB2E8795}"/>
              </a:ext>
            </a:extLst>
          </p:cNvPr>
          <p:cNvSpPr txBox="1">
            <a:spLocks/>
          </p:cNvSpPr>
          <p:nvPr/>
        </p:nvSpPr>
        <p:spPr>
          <a:xfrm>
            <a:off x="662622" y="400692"/>
            <a:ext cx="7084674" cy="574839"/>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a:lstStyle>
          <a:p>
            <a:r>
              <a:rPr lang="ru-RU" sz="2100" b="1" dirty="0">
                <a:solidFill>
                  <a:srgbClr val="0A634D"/>
                </a:solidFill>
              </a:rPr>
              <a:t>Локализация поражений при СД</a:t>
            </a:r>
          </a:p>
        </p:txBody>
      </p:sp>
      <p:pic>
        <p:nvPicPr>
          <p:cNvPr id="4" name="Рисунок 3">
            <a:extLst>
              <a:ext uri="{FF2B5EF4-FFF2-40B4-BE49-F238E27FC236}">
                <a16:creationId xmlns:a16="http://schemas.microsoft.com/office/drawing/2014/main" id="{0BADA1C4-7D0E-4942-A885-22A5E675CFB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3989780" y="2484357"/>
            <a:ext cx="3992443" cy="3653853"/>
          </a:xfrm>
          <a:prstGeom prst="rect">
            <a:avLst/>
          </a:prstGeom>
          <a:noFill/>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86002" y="0"/>
            <a:ext cx="3157998" cy="6858000"/>
          </a:xfrm>
          <a:prstGeom prst="rect">
            <a:avLst/>
          </a:prstGeom>
        </p:spPr>
      </p:pic>
      <p:pic>
        <p:nvPicPr>
          <p:cNvPr id="8" name="Рисунок 7">
            <a:extLst>
              <a:ext uri="{FF2B5EF4-FFF2-40B4-BE49-F238E27FC236}">
                <a16:creationId xmlns:a16="http://schemas.microsoft.com/office/drawing/2014/main" id="{4D95E767-A1C3-492C-9CFA-FB87E11EF7B7}"/>
              </a:ext>
            </a:extLst>
          </p:cNvPr>
          <p:cNvPicPr>
            <a:picLocks noChangeAspect="1"/>
          </p:cNvPicPr>
          <p:nvPr/>
        </p:nvPicPr>
        <p:blipFill rotWithShape="1">
          <a:blip r:embed="rId4"/>
          <a:srcRect r="4476"/>
          <a:stretch/>
        </p:blipFill>
        <p:spPr>
          <a:xfrm>
            <a:off x="381016" y="993847"/>
            <a:ext cx="3749195" cy="2981019"/>
          </a:xfrm>
          <a:prstGeom prst="rect">
            <a:avLst/>
          </a:prstGeom>
        </p:spPr>
      </p:pic>
    </p:spTree>
    <p:extLst>
      <p:ext uri="{BB962C8B-B14F-4D97-AF65-F5344CB8AC3E}">
        <p14:creationId xmlns:p14="http://schemas.microsoft.com/office/powerpoint/2010/main" val="15183263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61C09D5-0DE3-46A3-A94B-0785B742553D}"/>
              </a:ext>
            </a:extLst>
          </p:cNvPr>
          <p:cNvSpPr>
            <a:spLocks noGrp="1"/>
          </p:cNvSpPr>
          <p:nvPr>
            <p:ph type="title"/>
          </p:nvPr>
        </p:nvSpPr>
        <p:spPr>
          <a:xfrm>
            <a:off x="6146353" y="1500506"/>
            <a:ext cx="2335025" cy="2717133"/>
          </a:xfrm>
        </p:spPr>
        <p:txBody>
          <a:bodyPr vert="horz" lIns="68580" tIns="34290" rIns="68580" bIns="34290" rtlCol="0" anchor="b">
            <a:normAutofit/>
          </a:bodyPr>
          <a:lstStyle/>
          <a:p>
            <a:pPr algn="ctr">
              <a:lnSpc>
                <a:spcPct val="85000"/>
              </a:lnSpc>
            </a:pPr>
            <a:r>
              <a:rPr lang="ru-RU" sz="4050" b="1" cap="all" dirty="0">
                <a:solidFill>
                  <a:srgbClr val="FFFFFF"/>
                </a:solidFill>
              </a:rPr>
              <a:t>Иммунный ответ</a:t>
            </a:r>
            <a:endParaRPr lang="en-US" sz="4050" b="1" cap="all" dirty="0">
              <a:solidFill>
                <a:srgbClr val="FFFFFF"/>
              </a:solidFill>
            </a:endParaRPr>
          </a:p>
        </p:txBody>
      </p:sp>
      <p:sp>
        <p:nvSpPr>
          <p:cNvPr id="3" name="Объект 3">
            <a:extLst>
              <a:ext uri="{FF2B5EF4-FFF2-40B4-BE49-F238E27FC236}">
                <a16:creationId xmlns:a16="http://schemas.microsoft.com/office/drawing/2014/main" id="{DA29BF44-D677-431F-81E9-2E7AC557F195}"/>
              </a:ext>
            </a:extLst>
          </p:cNvPr>
          <p:cNvSpPr>
            <a:spLocks noGrp="1"/>
          </p:cNvSpPr>
          <p:nvPr>
            <p:ph idx="1"/>
          </p:nvPr>
        </p:nvSpPr>
        <p:spPr>
          <a:xfrm>
            <a:off x="791741" y="2907998"/>
            <a:ext cx="6715622" cy="2809776"/>
          </a:xfrm>
        </p:spPr>
        <p:txBody>
          <a:bodyPr>
            <a:noAutofit/>
          </a:bodyPr>
          <a:lstStyle/>
          <a:p>
            <a:pPr marL="34291"/>
            <a:r>
              <a:rPr lang="ru-RU" sz="1500" b="1" dirty="0">
                <a:solidFill>
                  <a:srgbClr val="0A634D"/>
                </a:solidFill>
              </a:rPr>
              <a:t>Причины</a:t>
            </a:r>
            <a:r>
              <a:rPr lang="ru-RU" sz="1500" dirty="0">
                <a:solidFill>
                  <a:srgbClr val="0A634D"/>
                </a:solidFill>
              </a:rPr>
              <a:t>:</a:t>
            </a:r>
          </a:p>
          <a:p>
            <a:pPr>
              <a:buFont typeface="Wingdings" panose="05000000000000000000" pitchFamily="2" charset="2"/>
              <a:buChar char="Ø"/>
            </a:pPr>
            <a:r>
              <a:rPr lang="ru-RU" sz="1500" dirty="0">
                <a:solidFill>
                  <a:srgbClr val="0A634D"/>
                </a:solidFill>
              </a:rPr>
              <a:t>психоэмоциональное перенапряжения</a:t>
            </a:r>
          </a:p>
          <a:p>
            <a:pPr>
              <a:buFont typeface="Wingdings" panose="05000000000000000000" pitchFamily="2" charset="2"/>
              <a:buChar char="Ø"/>
            </a:pPr>
            <a:r>
              <a:rPr lang="ru-RU" sz="1500" dirty="0">
                <a:solidFill>
                  <a:srgbClr val="0A634D"/>
                </a:solidFill>
              </a:rPr>
              <a:t>гормональные нарушения</a:t>
            </a:r>
          </a:p>
          <a:p>
            <a:pPr>
              <a:buFont typeface="Wingdings" panose="05000000000000000000" pitchFamily="2" charset="2"/>
              <a:buChar char="Ø"/>
            </a:pPr>
            <a:r>
              <a:rPr lang="ru-RU" sz="1500" dirty="0">
                <a:solidFill>
                  <a:srgbClr val="0A634D"/>
                </a:solidFill>
              </a:rPr>
              <a:t>иммунные нарушения</a:t>
            </a:r>
          </a:p>
          <a:p>
            <a:pPr>
              <a:buFont typeface="Wingdings" panose="05000000000000000000" pitchFamily="2" charset="2"/>
              <a:buChar char="Ø"/>
            </a:pPr>
            <a:r>
              <a:rPr lang="ru-RU" sz="1500" dirty="0">
                <a:solidFill>
                  <a:srgbClr val="0A634D"/>
                </a:solidFill>
              </a:rPr>
              <a:t>нейроэндокринные нарушения</a:t>
            </a:r>
          </a:p>
          <a:p>
            <a:pPr>
              <a:buFont typeface="Wingdings" panose="05000000000000000000" pitchFamily="2" charset="2"/>
              <a:buChar char="Ø"/>
            </a:pPr>
            <a:r>
              <a:rPr lang="ru-RU" sz="1500" dirty="0">
                <a:solidFill>
                  <a:srgbClr val="0A634D"/>
                </a:solidFill>
              </a:rPr>
              <a:t>приема некоторых лекарственных препаратов</a:t>
            </a:r>
          </a:p>
          <a:p>
            <a:pPr>
              <a:buFont typeface="Wingdings" panose="05000000000000000000" pitchFamily="2" charset="2"/>
              <a:buChar char="Ø"/>
            </a:pPr>
            <a:r>
              <a:rPr lang="ru-RU" sz="1500" dirty="0">
                <a:solidFill>
                  <a:srgbClr val="0A634D"/>
                </a:solidFill>
              </a:rPr>
              <a:t>неправильное питание</a:t>
            </a:r>
          </a:p>
          <a:p>
            <a:pPr>
              <a:buFont typeface="Wingdings" panose="05000000000000000000" pitchFamily="2" charset="2"/>
              <a:buChar char="Ø"/>
            </a:pPr>
            <a:r>
              <a:rPr lang="ru-RU" sz="1500" dirty="0">
                <a:solidFill>
                  <a:srgbClr val="0A634D"/>
                </a:solidFill>
              </a:rPr>
              <a:t>несоблюдение правил личной гигиены</a:t>
            </a:r>
          </a:p>
          <a:p>
            <a:pPr>
              <a:buFont typeface="Wingdings" panose="05000000000000000000" pitchFamily="2" charset="2"/>
              <a:buChar char="Ø"/>
            </a:pPr>
            <a:r>
              <a:rPr lang="ru-RU" sz="1500" dirty="0">
                <a:solidFill>
                  <a:srgbClr val="0A634D"/>
                </a:solidFill>
              </a:rPr>
              <a:t>Особенности обмена веществ</a:t>
            </a:r>
          </a:p>
          <a:p>
            <a:pPr>
              <a:buFont typeface="Wingdings" panose="05000000000000000000" pitchFamily="2" charset="2"/>
              <a:buChar char="Ø"/>
            </a:pPr>
            <a:endParaRPr lang="ru-RU" sz="1500" dirty="0">
              <a:solidFill>
                <a:srgbClr val="339B9F"/>
              </a:solidFill>
            </a:endParaRPr>
          </a:p>
          <a:p>
            <a:pPr>
              <a:buFont typeface="Wingdings" panose="05000000000000000000" pitchFamily="2" charset="2"/>
              <a:buChar char="Ø"/>
            </a:pPr>
            <a:endParaRPr lang="ru-RU" sz="1500" dirty="0">
              <a:solidFill>
                <a:srgbClr val="339B9F"/>
              </a:solidFill>
            </a:endParaRPr>
          </a:p>
        </p:txBody>
      </p:sp>
      <p:sp>
        <p:nvSpPr>
          <p:cNvPr id="4" name="Прямоугольник 3">
            <a:extLst>
              <a:ext uri="{FF2B5EF4-FFF2-40B4-BE49-F238E27FC236}">
                <a16:creationId xmlns:a16="http://schemas.microsoft.com/office/drawing/2014/main" id="{73B33CDF-29C6-483C-BF37-82C7D520ADF8}"/>
              </a:ext>
            </a:extLst>
          </p:cNvPr>
          <p:cNvSpPr/>
          <p:nvPr/>
        </p:nvSpPr>
        <p:spPr>
          <a:xfrm>
            <a:off x="1141093" y="914400"/>
            <a:ext cx="5443979" cy="424206"/>
          </a:xfrm>
          <a:prstGeom prst="rect">
            <a:avLst/>
          </a:prstGeom>
          <a:solidFill>
            <a:srgbClr val="339B9F"/>
          </a:solidFill>
          <a:ln>
            <a:solidFill>
              <a:srgbClr val="339B9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23">
              <a:defRPr/>
            </a:pPr>
            <a:r>
              <a:rPr lang="ru-RU" sz="1200" dirty="0">
                <a:solidFill>
                  <a:prstClr val="white"/>
                </a:solidFill>
                <a:latin typeface="Calibri" panose="020F0502020204030204"/>
              </a:rPr>
              <a:t>Возбудителем дерматита являются дрожжеподобные грибы вида Malassezia </a:t>
            </a:r>
          </a:p>
        </p:txBody>
      </p:sp>
      <p:sp>
        <p:nvSpPr>
          <p:cNvPr id="5" name="Прямоугольник 4">
            <a:extLst>
              <a:ext uri="{FF2B5EF4-FFF2-40B4-BE49-F238E27FC236}">
                <a16:creationId xmlns:a16="http://schemas.microsoft.com/office/drawing/2014/main" id="{3B252747-7155-4608-9A8C-E94554629B20}"/>
              </a:ext>
            </a:extLst>
          </p:cNvPr>
          <p:cNvSpPr/>
          <p:nvPr/>
        </p:nvSpPr>
        <p:spPr>
          <a:xfrm>
            <a:off x="1746608" y="1968195"/>
            <a:ext cx="1602187" cy="577081"/>
          </a:xfrm>
          <a:prstGeom prst="rect">
            <a:avLst/>
          </a:prstGeom>
        </p:spPr>
        <p:txBody>
          <a:bodyPr wrap="square">
            <a:spAutoFit/>
          </a:bodyPr>
          <a:lstStyle/>
          <a:p>
            <a:pPr defTabSz="685823">
              <a:defRPr/>
            </a:pPr>
            <a:r>
              <a:rPr lang="ru-RU" sz="1050" b="1" dirty="0">
                <a:solidFill>
                  <a:srgbClr val="0A634D"/>
                </a:solidFill>
                <a:latin typeface="Calibri" panose="020F0502020204030204"/>
              </a:rPr>
              <a:t>Микрофлора волосистой части головы в норме </a:t>
            </a:r>
          </a:p>
        </p:txBody>
      </p:sp>
      <p:sp>
        <p:nvSpPr>
          <p:cNvPr id="6" name="Овал 5">
            <a:extLst>
              <a:ext uri="{FF2B5EF4-FFF2-40B4-BE49-F238E27FC236}">
                <a16:creationId xmlns:a16="http://schemas.microsoft.com/office/drawing/2014/main" id="{42D2CB80-EF84-49F4-9985-8CF2DD6546A5}"/>
              </a:ext>
            </a:extLst>
          </p:cNvPr>
          <p:cNvSpPr/>
          <p:nvPr/>
        </p:nvSpPr>
        <p:spPr>
          <a:xfrm>
            <a:off x="940296" y="1871370"/>
            <a:ext cx="806312" cy="7984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23">
              <a:defRPr/>
            </a:pPr>
            <a:r>
              <a:rPr lang="ru-RU" sz="2400" dirty="0">
                <a:solidFill>
                  <a:srgbClr val="339B9F"/>
                </a:solidFill>
                <a:latin typeface="Calibri" panose="020F0502020204030204"/>
              </a:rPr>
              <a:t>46%</a:t>
            </a:r>
          </a:p>
        </p:txBody>
      </p:sp>
      <p:sp>
        <p:nvSpPr>
          <p:cNvPr id="7" name="Овал 6">
            <a:extLst>
              <a:ext uri="{FF2B5EF4-FFF2-40B4-BE49-F238E27FC236}">
                <a16:creationId xmlns:a16="http://schemas.microsoft.com/office/drawing/2014/main" id="{10598F81-B5F3-43BC-8A91-55A33002C19B}"/>
              </a:ext>
            </a:extLst>
          </p:cNvPr>
          <p:cNvSpPr/>
          <p:nvPr/>
        </p:nvSpPr>
        <p:spPr>
          <a:xfrm>
            <a:off x="3011187" y="1885161"/>
            <a:ext cx="851896" cy="813999"/>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23">
              <a:defRPr/>
            </a:pPr>
            <a:r>
              <a:rPr lang="ru-RU" sz="2400" dirty="0">
                <a:solidFill>
                  <a:srgbClr val="339B9F"/>
                </a:solidFill>
                <a:latin typeface="Calibri" panose="020F0502020204030204"/>
              </a:rPr>
              <a:t>74%</a:t>
            </a:r>
          </a:p>
        </p:txBody>
      </p:sp>
      <p:sp>
        <p:nvSpPr>
          <p:cNvPr id="8" name="Овал 7">
            <a:extLst>
              <a:ext uri="{FF2B5EF4-FFF2-40B4-BE49-F238E27FC236}">
                <a16:creationId xmlns:a16="http://schemas.microsoft.com/office/drawing/2014/main" id="{4C2DFDA8-6CF7-49FF-AE77-086A0373E646}"/>
              </a:ext>
            </a:extLst>
          </p:cNvPr>
          <p:cNvSpPr/>
          <p:nvPr/>
        </p:nvSpPr>
        <p:spPr>
          <a:xfrm>
            <a:off x="5553620" y="1846377"/>
            <a:ext cx="803032" cy="808714"/>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23">
              <a:defRPr/>
            </a:pPr>
            <a:r>
              <a:rPr lang="ru-RU" sz="2400" dirty="0">
                <a:solidFill>
                  <a:srgbClr val="339B9F"/>
                </a:solidFill>
                <a:latin typeface="Calibri" panose="020F0502020204030204"/>
              </a:rPr>
              <a:t>83%</a:t>
            </a:r>
          </a:p>
        </p:txBody>
      </p:sp>
      <p:sp>
        <p:nvSpPr>
          <p:cNvPr id="9" name="Прямоугольник 8">
            <a:extLst>
              <a:ext uri="{FF2B5EF4-FFF2-40B4-BE49-F238E27FC236}">
                <a16:creationId xmlns:a16="http://schemas.microsoft.com/office/drawing/2014/main" id="{2B30432C-B9B0-4DEE-848F-F90D1C18B9B7}"/>
              </a:ext>
            </a:extLst>
          </p:cNvPr>
          <p:cNvSpPr/>
          <p:nvPr/>
        </p:nvSpPr>
        <p:spPr>
          <a:xfrm>
            <a:off x="3863083" y="1926781"/>
            <a:ext cx="1758114" cy="577081"/>
          </a:xfrm>
          <a:prstGeom prst="rect">
            <a:avLst/>
          </a:prstGeom>
        </p:spPr>
        <p:txBody>
          <a:bodyPr wrap="square">
            <a:spAutoFit/>
          </a:bodyPr>
          <a:lstStyle/>
          <a:p>
            <a:pPr defTabSz="685823">
              <a:defRPr/>
            </a:pPr>
            <a:r>
              <a:rPr lang="ru-RU" sz="1050" b="1" dirty="0">
                <a:solidFill>
                  <a:srgbClr val="0A634D"/>
                </a:solidFill>
                <a:latin typeface="Calibri" panose="020F0502020204030204"/>
              </a:rPr>
              <a:t>При перхоти (слабой форме себорейного дерматита) </a:t>
            </a:r>
          </a:p>
        </p:txBody>
      </p:sp>
      <p:sp>
        <p:nvSpPr>
          <p:cNvPr id="10" name="TextBox 9">
            <a:extLst>
              <a:ext uri="{FF2B5EF4-FFF2-40B4-BE49-F238E27FC236}">
                <a16:creationId xmlns:a16="http://schemas.microsoft.com/office/drawing/2014/main" id="{4B7D2236-EB8F-4CB9-B0C2-90C1DE89BC15}"/>
              </a:ext>
            </a:extLst>
          </p:cNvPr>
          <p:cNvSpPr txBox="1"/>
          <p:nvPr/>
        </p:nvSpPr>
        <p:spPr>
          <a:xfrm>
            <a:off x="2230882" y="1500506"/>
            <a:ext cx="2556662" cy="300082"/>
          </a:xfrm>
          <a:prstGeom prst="rect">
            <a:avLst/>
          </a:prstGeom>
          <a:noFill/>
        </p:spPr>
        <p:txBody>
          <a:bodyPr wrap="none" rtlCol="0">
            <a:spAutoFit/>
          </a:bodyPr>
          <a:lstStyle/>
          <a:p>
            <a:pPr defTabSz="685823">
              <a:defRPr/>
            </a:pPr>
            <a:r>
              <a:rPr lang="ru-RU" sz="1350" b="1" i="1" dirty="0">
                <a:solidFill>
                  <a:srgbClr val="0A634D"/>
                </a:solidFill>
                <a:latin typeface="Calibri" panose="020F0502020204030204"/>
              </a:rPr>
              <a:t>Присутствие гриба </a:t>
            </a:r>
            <a:r>
              <a:rPr lang="en-US" sz="1350" b="1" i="1" dirty="0">
                <a:solidFill>
                  <a:srgbClr val="0A634D"/>
                </a:solidFill>
                <a:latin typeface="Calibri" panose="020F0502020204030204"/>
              </a:rPr>
              <a:t>Malassezia</a:t>
            </a:r>
            <a:endParaRPr lang="ru-RU" sz="1350" b="1" i="1" dirty="0">
              <a:solidFill>
                <a:srgbClr val="0A634D"/>
              </a:solidFill>
              <a:latin typeface="Calibri" panose="020F0502020204030204"/>
            </a:endParaRPr>
          </a:p>
        </p:txBody>
      </p:sp>
      <p:sp>
        <p:nvSpPr>
          <p:cNvPr id="11" name="Прямоугольник 10">
            <a:extLst>
              <a:ext uri="{FF2B5EF4-FFF2-40B4-BE49-F238E27FC236}">
                <a16:creationId xmlns:a16="http://schemas.microsoft.com/office/drawing/2014/main" id="{73C6ABA5-C8C5-48EE-A176-71B524A8EBE7}"/>
              </a:ext>
            </a:extLst>
          </p:cNvPr>
          <p:cNvSpPr/>
          <p:nvPr/>
        </p:nvSpPr>
        <p:spPr>
          <a:xfrm>
            <a:off x="6356652" y="1968195"/>
            <a:ext cx="1402746" cy="415498"/>
          </a:xfrm>
          <a:prstGeom prst="rect">
            <a:avLst/>
          </a:prstGeom>
        </p:spPr>
        <p:txBody>
          <a:bodyPr wrap="square">
            <a:spAutoFit/>
          </a:bodyPr>
          <a:lstStyle/>
          <a:p>
            <a:pPr defTabSz="685823">
              <a:defRPr/>
            </a:pPr>
            <a:r>
              <a:rPr lang="ru-RU" sz="1050" b="1" dirty="0">
                <a:solidFill>
                  <a:srgbClr val="0A634D"/>
                </a:solidFill>
                <a:latin typeface="Calibri" panose="020F0502020204030204"/>
              </a:rPr>
              <a:t>При себорейном дерматите </a:t>
            </a:r>
          </a:p>
        </p:txBody>
      </p:sp>
      <p:sp>
        <p:nvSpPr>
          <p:cNvPr id="12" name="Заголовок 5">
            <a:extLst>
              <a:ext uri="{FF2B5EF4-FFF2-40B4-BE49-F238E27FC236}">
                <a16:creationId xmlns:a16="http://schemas.microsoft.com/office/drawing/2014/main" id="{7AB8590D-0902-4512-B795-9071EB02BD19}"/>
              </a:ext>
            </a:extLst>
          </p:cNvPr>
          <p:cNvSpPr txBox="1">
            <a:spLocks/>
          </p:cNvSpPr>
          <p:nvPr/>
        </p:nvSpPr>
        <p:spPr>
          <a:xfrm>
            <a:off x="697300" y="369227"/>
            <a:ext cx="7406640" cy="545173"/>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a:lstStyle>
          <a:p>
            <a:pPr defTabSz="685823">
              <a:defRPr/>
            </a:pPr>
            <a:r>
              <a:rPr lang="ru-RU" sz="2100" b="1" dirty="0">
                <a:solidFill>
                  <a:srgbClr val="0A634D"/>
                </a:solidFill>
                <a:latin typeface="+mn-lt"/>
              </a:rPr>
              <a:t>Причины СД</a:t>
            </a:r>
          </a:p>
        </p:txBody>
      </p:sp>
      <p:sp>
        <p:nvSpPr>
          <p:cNvPr id="13" name="Прямоугольник 12"/>
          <p:cNvSpPr/>
          <p:nvPr/>
        </p:nvSpPr>
        <p:spPr>
          <a:xfrm>
            <a:off x="617873" y="6529100"/>
            <a:ext cx="4572000" cy="313932"/>
          </a:xfrm>
          <a:prstGeom prst="rect">
            <a:avLst/>
          </a:prstGeom>
        </p:spPr>
        <p:txBody>
          <a:bodyPr>
            <a:spAutoFit/>
          </a:bodyPr>
          <a:lstStyle/>
          <a:p>
            <a:pPr marL="171456" indent="-171456" defTabSz="685823">
              <a:lnSpc>
                <a:spcPct val="90000"/>
              </a:lnSpc>
              <a:spcBef>
                <a:spcPts val="750"/>
              </a:spcBef>
              <a:spcAft>
                <a:spcPts val="0"/>
              </a:spcAft>
              <a:buFont typeface="Arial" panose="020B0604020202020204" pitchFamily="34" charset="0"/>
              <a:buChar char="•"/>
              <a:defRPr/>
            </a:pPr>
            <a:r>
              <a:rPr lang="ru-RU" sz="800" dirty="0">
                <a:solidFill>
                  <a:srgbClr val="0A634D"/>
                </a:solidFill>
                <a:cs typeface="Arial" panose="020B0604020202020204" pitchFamily="34" charset="0"/>
              </a:rPr>
              <a:t>Федеральные клинические рекомендации по ведению пациентов с дерматитом себорейным</a:t>
            </a:r>
            <a:r>
              <a:rPr lang="en-US" sz="800" dirty="0">
                <a:solidFill>
                  <a:srgbClr val="0A634D"/>
                </a:solidFill>
                <a:cs typeface="Arial" panose="020B0604020202020204" pitchFamily="34" charset="0"/>
              </a:rPr>
              <a:t>,</a:t>
            </a:r>
            <a:r>
              <a:rPr lang="ru-RU" sz="800" dirty="0">
                <a:solidFill>
                  <a:srgbClr val="0A634D"/>
                </a:solidFill>
                <a:cs typeface="Arial" panose="020B0604020202020204" pitchFamily="34" charset="0"/>
              </a:rPr>
              <a:t> 2020</a:t>
            </a:r>
          </a:p>
        </p:txBody>
      </p:sp>
    </p:spTree>
    <p:extLst>
      <p:ext uri="{BB962C8B-B14F-4D97-AF65-F5344CB8AC3E}">
        <p14:creationId xmlns:p14="http://schemas.microsoft.com/office/powerpoint/2010/main" val="10889324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a:extLst>
              <a:ext uri="{FF2B5EF4-FFF2-40B4-BE49-F238E27FC236}">
                <a16:creationId xmlns:a16="http://schemas.microsoft.com/office/drawing/2014/main" id="{9C5EA4D4-18AB-48E8-8751-A853F78EB32C}"/>
              </a:ext>
            </a:extLst>
          </p:cNvPr>
          <p:cNvSpPr>
            <a:spLocks noGrp="1"/>
          </p:cNvSpPr>
          <p:nvPr>
            <p:ph type="title"/>
          </p:nvPr>
        </p:nvSpPr>
        <p:spPr>
          <a:xfrm>
            <a:off x="-396688" y="478761"/>
            <a:ext cx="6771255" cy="378118"/>
          </a:xfrm>
        </p:spPr>
        <p:txBody>
          <a:bodyPr/>
          <a:lstStyle/>
          <a:p>
            <a:pPr algn="ctr"/>
            <a:r>
              <a:rPr lang="ru-RU" b="1" dirty="0">
                <a:solidFill>
                  <a:srgbClr val="0A634D"/>
                </a:solidFill>
              </a:rPr>
              <a:t>Патогенез себорейного дерматита</a:t>
            </a:r>
          </a:p>
        </p:txBody>
      </p:sp>
      <p:pic>
        <p:nvPicPr>
          <p:cNvPr id="4" name="Рисунок 3">
            <a:extLst>
              <a:ext uri="{FF2B5EF4-FFF2-40B4-BE49-F238E27FC236}">
                <a16:creationId xmlns:a16="http://schemas.microsoft.com/office/drawing/2014/main" id="{E0E52C81-9201-4DE8-9880-89AB34FEC7D0}"/>
              </a:ext>
            </a:extLst>
          </p:cNvPr>
          <p:cNvPicPr>
            <a:picLocks noChangeAspect="1"/>
          </p:cNvPicPr>
          <p:nvPr/>
        </p:nvPicPr>
        <p:blipFill>
          <a:blip r:embed="rId3"/>
          <a:stretch>
            <a:fillRect/>
          </a:stretch>
        </p:blipFill>
        <p:spPr>
          <a:xfrm>
            <a:off x="624979" y="2918450"/>
            <a:ext cx="5821508" cy="3500438"/>
          </a:xfrm>
          <a:prstGeom prst="rect">
            <a:avLst/>
          </a:prstGeom>
        </p:spPr>
      </p:pic>
      <p:sp>
        <p:nvSpPr>
          <p:cNvPr id="7" name="Прямоугольник 6">
            <a:extLst>
              <a:ext uri="{FF2B5EF4-FFF2-40B4-BE49-F238E27FC236}">
                <a16:creationId xmlns:a16="http://schemas.microsoft.com/office/drawing/2014/main" id="{6C1C8E33-1208-4828-8A2F-24EC90597A05}"/>
              </a:ext>
            </a:extLst>
          </p:cNvPr>
          <p:cNvSpPr/>
          <p:nvPr/>
        </p:nvSpPr>
        <p:spPr>
          <a:xfrm>
            <a:off x="717446" y="1097182"/>
            <a:ext cx="7090914" cy="1821268"/>
          </a:xfrm>
          <a:prstGeom prst="rect">
            <a:avLst/>
          </a:prstGeom>
        </p:spPr>
        <p:txBody>
          <a:bodyPr wrap="square">
            <a:spAutoFit/>
          </a:bodyPr>
          <a:lstStyle/>
          <a:p>
            <a:pPr>
              <a:lnSpc>
                <a:spcPct val="107000"/>
              </a:lnSpc>
              <a:spcAft>
                <a:spcPts val="600"/>
              </a:spcAft>
            </a:pPr>
            <a:r>
              <a:rPr lang="ru-RU" sz="1500" dirty="0">
                <a:solidFill>
                  <a:srgbClr val="0A634D"/>
                </a:solidFill>
                <a:ea typeface="Calibri" panose="020F0502020204030204" pitchFamily="34" charset="0"/>
                <a:cs typeface="Times New Roman" panose="02020603050405020304" pitchFamily="18" charset="0"/>
              </a:rPr>
              <a:t>При нормальном цикле развития клетки из нижнего слоя эпидермиса достигают рогового слоя эпидермиса за 25–30 дней, за это время они полностью высыхают и </a:t>
            </a:r>
            <a:r>
              <a:rPr lang="ru-RU" sz="1500" dirty="0" err="1">
                <a:solidFill>
                  <a:srgbClr val="0A634D"/>
                </a:solidFill>
                <a:ea typeface="Calibri" panose="020F0502020204030204" pitchFamily="34" charset="0"/>
                <a:cs typeface="Times New Roman" panose="02020603050405020304" pitchFamily="18" charset="0"/>
              </a:rPr>
              <a:t>ороговевают</a:t>
            </a:r>
            <a:r>
              <a:rPr lang="ru-RU" sz="1500" dirty="0">
                <a:solidFill>
                  <a:srgbClr val="0A634D"/>
                </a:solidFill>
                <a:ea typeface="Calibri" panose="020F0502020204030204" pitchFamily="34" charset="0"/>
                <a:cs typeface="Times New Roman" panose="02020603050405020304" pitchFamily="18" charset="0"/>
              </a:rPr>
              <a:t>. При себорейном дерматите этот процесс происходит значительно быстрее — за 5–14 дней (усиленная десквамация), не успевшие потерять воду отдельные клетки склеиваются и отшелушиваются в виде большого количества рыхлых, серовато-белых чешуек или желтовато-белых хлопьев.</a:t>
            </a:r>
          </a:p>
        </p:txBody>
      </p:sp>
    </p:spTree>
    <p:extLst>
      <p:ext uri="{BB962C8B-B14F-4D97-AF65-F5344CB8AC3E}">
        <p14:creationId xmlns:p14="http://schemas.microsoft.com/office/powerpoint/2010/main" val="42127916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AD56B89-9D1F-4E75-8857-9B9CE8632979}"/>
              </a:ext>
            </a:extLst>
          </p:cNvPr>
          <p:cNvSpPr/>
          <p:nvPr/>
        </p:nvSpPr>
        <p:spPr>
          <a:xfrm>
            <a:off x="753045" y="1441877"/>
            <a:ext cx="6902971" cy="2862322"/>
          </a:xfrm>
          <a:prstGeom prst="rect">
            <a:avLst/>
          </a:prstGeom>
        </p:spPr>
        <p:txBody>
          <a:bodyPr wrap="square">
            <a:spAutoFit/>
          </a:bodyPr>
          <a:lstStyle/>
          <a:p>
            <a:pPr defTabSz="685823">
              <a:defRPr/>
            </a:pPr>
            <a:r>
              <a:rPr lang="ru-RU" sz="1500" dirty="0">
                <a:solidFill>
                  <a:srgbClr val="0A634D"/>
                </a:solidFill>
              </a:rPr>
              <a:t>Сальные железы группируются возле фолликулов, куда выходят протоки сальных желез. Себум создает на поверхности кожи липидную пленку, препятствуя пересыханию эпидермиса, удерживая на поверхности </a:t>
            </a:r>
            <a:r>
              <a:rPr lang="ru-RU" sz="1500" dirty="0" smtClean="0">
                <a:solidFill>
                  <a:srgbClr val="0A634D"/>
                </a:solidFill>
              </a:rPr>
              <a:t>влагу, </a:t>
            </a:r>
            <a:r>
              <a:rPr lang="ru-RU" sz="1500" dirty="0">
                <a:solidFill>
                  <a:srgbClr val="0A634D"/>
                </a:solidFill>
              </a:rPr>
              <a:t>пленка препятствует проникновению в кожу патогенных </a:t>
            </a:r>
            <a:r>
              <a:rPr lang="ru-RU" sz="1500" dirty="0" smtClean="0">
                <a:solidFill>
                  <a:srgbClr val="0A634D"/>
                </a:solidFill>
              </a:rPr>
              <a:t>микроорганизмов.</a:t>
            </a:r>
            <a:endParaRPr lang="ru-RU" sz="1500" dirty="0">
              <a:solidFill>
                <a:srgbClr val="0A634D"/>
              </a:solidFill>
            </a:endParaRPr>
          </a:p>
          <a:p>
            <a:pPr defTabSz="685823">
              <a:defRPr/>
            </a:pPr>
            <a:endParaRPr lang="ru-RU" sz="1500" dirty="0">
              <a:solidFill>
                <a:srgbClr val="0A634D"/>
              </a:solidFill>
            </a:endParaRPr>
          </a:p>
          <a:p>
            <a:pPr defTabSz="685823">
              <a:defRPr/>
            </a:pPr>
            <a:r>
              <a:rPr lang="ru-RU" sz="1500" dirty="0">
                <a:solidFill>
                  <a:srgbClr val="0A634D"/>
                </a:solidFill>
              </a:rPr>
              <a:t>Секрет сальных желез содержит жирные кислоты – питательная </a:t>
            </a:r>
            <a:r>
              <a:rPr lang="ru-RU" sz="1500" dirty="0" err="1">
                <a:solidFill>
                  <a:srgbClr val="0A634D"/>
                </a:solidFill>
              </a:rPr>
              <a:t>субстрация</a:t>
            </a:r>
            <a:r>
              <a:rPr lang="ru-RU" sz="1500" dirty="0">
                <a:solidFill>
                  <a:srgbClr val="0A634D"/>
                </a:solidFill>
              </a:rPr>
              <a:t> для микроорганизмов, например, условно-патогенных  грибков рода </a:t>
            </a:r>
            <a:r>
              <a:rPr lang="en-US" sz="1500" dirty="0">
                <a:solidFill>
                  <a:srgbClr val="0A634D"/>
                </a:solidFill>
              </a:rPr>
              <a:t>Malassezia. </a:t>
            </a:r>
            <a:r>
              <a:rPr lang="ru-RU" sz="1500" dirty="0">
                <a:solidFill>
                  <a:srgbClr val="0A634D"/>
                </a:solidFill>
              </a:rPr>
              <a:t>Грибки перерабатывают </a:t>
            </a:r>
            <a:r>
              <a:rPr lang="ru-RU" sz="1500" dirty="0" smtClean="0">
                <a:solidFill>
                  <a:srgbClr val="0A634D"/>
                </a:solidFill>
              </a:rPr>
              <a:t>субстанцию, </a:t>
            </a:r>
            <a:r>
              <a:rPr lang="ru-RU" sz="1500" dirty="0">
                <a:solidFill>
                  <a:srgbClr val="0A634D"/>
                </a:solidFill>
              </a:rPr>
              <a:t>выделяя </a:t>
            </a:r>
            <a:r>
              <a:rPr lang="ru-RU" sz="1500" dirty="0" smtClean="0">
                <a:solidFill>
                  <a:srgbClr val="0A634D"/>
                </a:solidFill>
              </a:rPr>
              <a:t>токсины, раздражающие </a:t>
            </a:r>
            <a:r>
              <a:rPr lang="ru-RU" sz="1500" dirty="0">
                <a:solidFill>
                  <a:srgbClr val="0A634D"/>
                </a:solidFill>
              </a:rPr>
              <a:t>кожу (олеиновая кислота).</a:t>
            </a:r>
          </a:p>
          <a:p>
            <a:pPr defTabSz="685823">
              <a:defRPr/>
            </a:pPr>
            <a:endParaRPr lang="ru-RU" sz="1500" dirty="0">
              <a:solidFill>
                <a:srgbClr val="0A634D"/>
              </a:solidFill>
            </a:endParaRPr>
          </a:p>
          <a:p>
            <a:pPr defTabSz="685823">
              <a:defRPr/>
            </a:pPr>
            <a:r>
              <a:rPr lang="ru-RU" sz="1500" dirty="0" smtClean="0">
                <a:solidFill>
                  <a:srgbClr val="0A634D"/>
                </a:solidFill>
              </a:rPr>
              <a:t>Влияют </a:t>
            </a:r>
            <a:r>
              <a:rPr lang="ru-RU" sz="1500" dirty="0">
                <a:solidFill>
                  <a:srgbClr val="0A634D"/>
                </a:solidFill>
              </a:rPr>
              <a:t>и эндокринные и нейрогенные факторы, иммунные + Нарушение </a:t>
            </a:r>
            <a:r>
              <a:rPr lang="ru-RU" sz="1500" dirty="0" err="1">
                <a:solidFill>
                  <a:srgbClr val="0A634D"/>
                </a:solidFill>
              </a:rPr>
              <a:t>кератинизации</a:t>
            </a:r>
            <a:r>
              <a:rPr lang="ru-RU" sz="1500" dirty="0">
                <a:solidFill>
                  <a:srgbClr val="0A634D"/>
                </a:solidFill>
              </a:rPr>
              <a:t>.</a:t>
            </a:r>
          </a:p>
        </p:txBody>
      </p:sp>
      <p:sp>
        <p:nvSpPr>
          <p:cNvPr id="4" name="Заголовок 5">
            <a:extLst>
              <a:ext uri="{FF2B5EF4-FFF2-40B4-BE49-F238E27FC236}">
                <a16:creationId xmlns:a16="http://schemas.microsoft.com/office/drawing/2014/main" id="{E9E318BD-AF86-468E-9956-0E9C1A6A9F30}"/>
              </a:ext>
            </a:extLst>
          </p:cNvPr>
          <p:cNvSpPr txBox="1">
            <a:spLocks/>
          </p:cNvSpPr>
          <p:nvPr/>
        </p:nvSpPr>
        <p:spPr>
          <a:xfrm>
            <a:off x="532559" y="420598"/>
            <a:ext cx="7359763" cy="586269"/>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a:lstStyle>
          <a:p>
            <a:pPr algn="ctr" defTabSz="685823">
              <a:defRPr/>
            </a:pPr>
            <a:r>
              <a:rPr lang="ru-RU" sz="2100" b="1" dirty="0">
                <a:solidFill>
                  <a:srgbClr val="0A634D"/>
                </a:solidFill>
                <a:latin typeface="+mn-lt"/>
              </a:rPr>
              <a:t>Себорейный дерматит – воспалительный процесс</a:t>
            </a:r>
          </a:p>
        </p:txBody>
      </p:sp>
    </p:spTree>
    <p:extLst>
      <p:ext uri="{BB962C8B-B14F-4D97-AF65-F5344CB8AC3E}">
        <p14:creationId xmlns:p14="http://schemas.microsoft.com/office/powerpoint/2010/main" val="27838517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305167A-F3A4-43B1-8698-D96EDD144222}"/>
              </a:ext>
            </a:extLst>
          </p:cNvPr>
          <p:cNvSpPr>
            <a:spLocks noGrp="1"/>
          </p:cNvSpPr>
          <p:nvPr>
            <p:ph type="title"/>
          </p:nvPr>
        </p:nvSpPr>
        <p:spPr>
          <a:xfrm>
            <a:off x="-658647" y="509583"/>
            <a:ext cx="7870590" cy="357569"/>
          </a:xfrm>
        </p:spPr>
        <p:txBody>
          <a:bodyPr/>
          <a:lstStyle/>
          <a:p>
            <a:pPr algn="ctr"/>
            <a:r>
              <a:rPr lang="ru-RU" b="1" dirty="0">
                <a:solidFill>
                  <a:srgbClr val="0A634D"/>
                </a:solidFill>
              </a:rPr>
              <a:t>Пациенты с себорейным дерматитом</a:t>
            </a:r>
          </a:p>
        </p:txBody>
      </p:sp>
      <p:pic>
        <p:nvPicPr>
          <p:cNvPr id="6" name="Picture 2" descr="C:\Users\user\Desktop\фото 5\IMG_1499.JPG">
            <a:extLst>
              <a:ext uri="{FF2B5EF4-FFF2-40B4-BE49-F238E27FC236}">
                <a16:creationId xmlns:a16="http://schemas.microsoft.com/office/drawing/2014/main" id="{45D4E45D-57FC-4017-AF2F-802DAA9DAB8F}"/>
              </a:ext>
            </a:extLst>
          </p:cNvPr>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841845" y="1778934"/>
            <a:ext cx="3264523" cy="3486014"/>
          </a:xfrm>
          <a:prstGeom prst="rect">
            <a:avLst/>
          </a:prstGeom>
          <a:noFill/>
          <a:extLst>
            <a:ext uri="{909E8E84-426E-40DD-AFC4-6F175D3DCCD1}">
              <a14:hiddenFill xmlns:a14="http://schemas.microsoft.com/office/drawing/2010/main">
                <a:solidFill>
                  <a:srgbClr val="FFFFFF"/>
                </a:solidFill>
              </a14:hiddenFill>
            </a:ext>
          </a:extLst>
        </p:spPr>
      </p:pic>
      <p:sp>
        <p:nvSpPr>
          <p:cNvPr id="4" name="Нижний колонтитул 3">
            <a:extLst>
              <a:ext uri="{FF2B5EF4-FFF2-40B4-BE49-F238E27FC236}">
                <a16:creationId xmlns:a16="http://schemas.microsoft.com/office/drawing/2014/main" id="{B0CB86B7-D2B6-4A7E-A1AB-D41922625785}"/>
              </a:ext>
            </a:extLst>
          </p:cNvPr>
          <p:cNvSpPr>
            <a:spLocks noGrp="1"/>
          </p:cNvSpPr>
          <p:nvPr>
            <p:ph type="ftr" sz="quarter" idx="11"/>
          </p:nvPr>
        </p:nvSpPr>
        <p:spPr/>
        <p:txBody>
          <a:bodyPr/>
          <a:lstStyle/>
          <a:p>
            <a:pPr>
              <a:defRPr/>
            </a:pPr>
            <a:endParaRPr lang="ru-RU"/>
          </a:p>
        </p:txBody>
      </p:sp>
      <p:sp>
        <p:nvSpPr>
          <p:cNvPr id="5" name="Номер слайда 4">
            <a:extLst>
              <a:ext uri="{FF2B5EF4-FFF2-40B4-BE49-F238E27FC236}">
                <a16:creationId xmlns:a16="http://schemas.microsoft.com/office/drawing/2014/main" id="{FE459435-F070-4060-88C7-BFA573A3596B}"/>
              </a:ext>
            </a:extLst>
          </p:cNvPr>
          <p:cNvSpPr>
            <a:spLocks noGrp="1"/>
          </p:cNvSpPr>
          <p:nvPr>
            <p:ph type="sldNum" sz="quarter" idx="12"/>
          </p:nvPr>
        </p:nvSpPr>
        <p:spPr/>
        <p:txBody>
          <a:bodyPr/>
          <a:lstStyle/>
          <a:p>
            <a:fld id="{1B50733F-E502-4675-B7AA-38C210AD70A4}" type="slidenum">
              <a:rPr lang="ru-RU" altLang="ru-RU" smtClean="0"/>
              <a:pPr/>
              <a:t>30</a:t>
            </a:fld>
            <a:endParaRPr lang="ru-RU" altLang="ru-RU"/>
          </a:p>
        </p:txBody>
      </p:sp>
      <p:sp>
        <p:nvSpPr>
          <p:cNvPr id="7" name="Овал 6">
            <a:extLst>
              <a:ext uri="{FF2B5EF4-FFF2-40B4-BE49-F238E27FC236}">
                <a16:creationId xmlns:a16="http://schemas.microsoft.com/office/drawing/2014/main" id="{D8EBB17C-0182-4678-9CBE-2D6381FDA12D}"/>
              </a:ext>
            </a:extLst>
          </p:cNvPr>
          <p:cNvSpPr/>
          <p:nvPr/>
        </p:nvSpPr>
        <p:spPr bwMode="gray">
          <a:xfrm>
            <a:off x="1368041" y="3215986"/>
            <a:ext cx="2368793" cy="42602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350"/>
          </a:p>
        </p:txBody>
      </p:sp>
      <p:pic>
        <p:nvPicPr>
          <p:cNvPr id="8" name="Объект 3">
            <a:extLst>
              <a:ext uri="{FF2B5EF4-FFF2-40B4-BE49-F238E27FC236}">
                <a16:creationId xmlns:a16="http://schemas.microsoft.com/office/drawing/2014/main" id="{323017BF-7593-45B3-9A67-AA796F344E1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bwMode="gray">
          <a:xfrm>
            <a:off x="4530096" y="1889679"/>
            <a:ext cx="3705815" cy="3224998"/>
          </a:xfrm>
          <a:prstGeom prst="rect">
            <a:avLst/>
          </a:prstGeom>
        </p:spPr>
      </p:pic>
      <p:sp>
        <p:nvSpPr>
          <p:cNvPr id="9" name="Овал 8">
            <a:extLst>
              <a:ext uri="{FF2B5EF4-FFF2-40B4-BE49-F238E27FC236}">
                <a16:creationId xmlns:a16="http://schemas.microsoft.com/office/drawing/2014/main" id="{BDEF40BC-3BFF-454E-BC05-A623E862CD6C}"/>
              </a:ext>
            </a:extLst>
          </p:cNvPr>
          <p:cNvSpPr/>
          <p:nvPr/>
        </p:nvSpPr>
        <p:spPr bwMode="gray">
          <a:xfrm>
            <a:off x="4412365" y="2178314"/>
            <a:ext cx="2799578" cy="10376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350"/>
          </a:p>
        </p:txBody>
      </p:sp>
      <p:pic>
        <p:nvPicPr>
          <p:cNvPr id="10" name="Рисунок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86002" y="0"/>
            <a:ext cx="3157998" cy="6858000"/>
          </a:xfrm>
          <a:prstGeom prst="rect">
            <a:avLst/>
          </a:prstGeom>
        </p:spPr>
      </p:pic>
    </p:spTree>
    <p:extLst>
      <p:ext uri="{BB962C8B-B14F-4D97-AF65-F5344CB8AC3E}">
        <p14:creationId xmlns:p14="http://schemas.microsoft.com/office/powerpoint/2010/main" val="18158335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66306" y="600363"/>
            <a:ext cx="6892195" cy="1080261"/>
          </a:xfrm>
        </p:spPr>
        <p:txBody>
          <a:bodyPr anchor="t">
            <a:noAutofit/>
          </a:bodyPr>
          <a:lstStyle/>
          <a:p>
            <a:pPr algn="l" fontAlgn="base"/>
            <a:r>
              <a:rPr lang="ru-RU" b="1" dirty="0">
                <a:solidFill>
                  <a:srgbClr val="0A634D"/>
                </a:solidFill>
              </a:rPr>
              <a:t>Чтобы кожа стала лучше, свой </a:t>
            </a:r>
            <a:br>
              <a:rPr lang="ru-RU" b="1" dirty="0">
                <a:solidFill>
                  <a:srgbClr val="0A634D"/>
                </a:solidFill>
              </a:rPr>
            </a:br>
            <a:r>
              <a:rPr lang="ru-RU" b="1" dirty="0" err="1">
                <a:solidFill>
                  <a:srgbClr val="0A634D"/>
                </a:solidFill>
              </a:rPr>
              <a:t>микробиом</a:t>
            </a:r>
            <a:r>
              <a:rPr lang="ru-RU" b="1" dirty="0">
                <a:solidFill>
                  <a:srgbClr val="0A634D"/>
                </a:solidFill>
              </a:rPr>
              <a:t> можно «подкормить» косметикой с </a:t>
            </a:r>
            <a:r>
              <a:rPr lang="ru-RU" b="1" dirty="0" err="1">
                <a:solidFill>
                  <a:srgbClr val="0A634D"/>
                </a:solidFill>
              </a:rPr>
              <a:t>пробиотиками</a:t>
            </a:r>
            <a:r>
              <a:rPr lang="ru-RU" b="1" dirty="0">
                <a:solidFill>
                  <a:srgbClr val="0A634D"/>
                </a:solidFill>
              </a:rPr>
              <a:t> и </a:t>
            </a:r>
            <a:r>
              <a:rPr lang="ru-RU" b="1" dirty="0" err="1">
                <a:solidFill>
                  <a:srgbClr val="0A634D"/>
                </a:solidFill>
              </a:rPr>
              <a:t>пребиотиками</a:t>
            </a:r>
            <a:r>
              <a:rPr lang="ru-RU" b="1" dirty="0">
                <a:solidFill>
                  <a:srgbClr val="0A634D"/>
                </a:solidFill>
              </a:rPr>
              <a:t>.</a:t>
            </a:r>
            <a:r>
              <a:rPr lang="ru-RU" dirty="0">
                <a:solidFill>
                  <a:srgbClr val="0A634D"/>
                </a:solidFill>
              </a:rPr>
              <a:t> </a:t>
            </a:r>
            <a:endParaRPr lang="ru-RU" b="1" i="1" dirty="0">
              <a:solidFill>
                <a:srgbClr val="0A634D"/>
              </a:solidFill>
            </a:endParaRPr>
          </a:p>
        </p:txBody>
      </p:sp>
      <p:sp>
        <p:nvSpPr>
          <p:cNvPr id="3" name="Объект 2"/>
          <p:cNvSpPr>
            <a:spLocks noGrp="1"/>
          </p:cNvSpPr>
          <p:nvPr>
            <p:ph idx="1"/>
          </p:nvPr>
        </p:nvSpPr>
        <p:spPr>
          <a:xfrm>
            <a:off x="766306" y="1942764"/>
            <a:ext cx="6173004" cy="3024730"/>
          </a:xfrm>
        </p:spPr>
        <p:txBody>
          <a:bodyPr>
            <a:noAutofit/>
          </a:bodyPr>
          <a:lstStyle/>
          <a:p>
            <a:pPr fontAlgn="base"/>
            <a:r>
              <a:rPr lang="ru-RU" sz="1500" b="1" i="1" dirty="0" err="1">
                <a:solidFill>
                  <a:srgbClr val="0A634D"/>
                </a:solidFill>
              </a:rPr>
              <a:t>Пробиотики</a:t>
            </a:r>
            <a:r>
              <a:rPr lang="ru-RU" sz="1500" b="1" i="1" dirty="0">
                <a:solidFill>
                  <a:srgbClr val="0A634D"/>
                </a:solidFill>
              </a:rPr>
              <a:t> </a:t>
            </a:r>
            <a:r>
              <a:rPr lang="ru-RU" sz="1500" dirty="0">
                <a:solidFill>
                  <a:srgbClr val="0A634D"/>
                </a:solidFill>
              </a:rPr>
              <a:t>— это сами микроорганизмы или вещества микробного происхождения (это могут быть фрагменты клеточных мембран или ДНК, мертвые бактерии, ферменты). Живые бактерии в кремы не кладут — во-первых, их влияние недостаточно изучено, во-вторых, консерванты в составе их убьют. Вместо них используют </a:t>
            </a:r>
            <a:r>
              <a:rPr lang="ru-RU" sz="1500" i="1" dirty="0">
                <a:solidFill>
                  <a:srgbClr val="0A634D"/>
                </a:solidFill>
              </a:rPr>
              <a:t>производные </a:t>
            </a:r>
            <a:r>
              <a:rPr lang="ru-RU" sz="1500" i="1" dirty="0" err="1">
                <a:solidFill>
                  <a:srgbClr val="0A634D"/>
                </a:solidFill>
              </a:rPr>
              <a:t>пробиотиков</a:t>
            </a:r>
            <a:r>
              <a:rPr lang="ru-RU" sz="1500" dirty="0">
                <a:solidFill>
                  <a:srgbClr val="0A634D"/>
                </a:solidFill>
              </a:rPr>
              <a:t> (например, </a:t>
            </a:r>
            <a:r>
              <a:rPr lang="ru-RU" sz="1500" dirty="0" err="1">
                <a:solidFill>
                  <a:srgbClr val="0A634D"/>
                </a:solidFill>
              </a:rPr>
              <a:t>лизаты</a:t>
            </a:r>
            <a:r>
              <a:rPr lang="ru-RU" sz="1500" dirty="0">
                <a:solidFill>
                  <a:srgbClr val="0A634D"/>
                </a:solidFill>
              </a:rPr>
              <a:t> бактерий) — они помогают усиливать кожный иммунитет, снижают воспаление и т.д.</a:t>
            </a:r>
          </a:p>
          <a:p>
            <a:pPr fontAlgn="base"/>
            <a:r>
              <a:rPr lang="ru-RU" sz="1500" b="1" i="1" dirty="0" err="1" smtClean="0">
                <a:solidFill>
                  <a:srgbClr val="0A634D"/>
                </a:solidFill>
              </a:rPr>
              <a:t>Преобитики</a:t>
            </a:r>
            <a:r>
              <a:rPr lang="ru-RU" sz="1500" b="1" i="1" dirty="0">
                <a:solidFill>
                  <a:srgbClr val="0A634D"/>
                </a:solidFill>
              </a:rPr>
              <a:t> </a:t>
            </a:r>
            <a:r>
              <a:rPr lang="ru-RU" sz="1500" dirty="0">
                <a:solidFill>
                  <a:srgbClr val="0A634D"/>
                </a:solidFill>
              </a:rPr>
              <a:t>— вещества, которые используются этими самыми микроорганизмами нашего </a:t>
            </a:r>
            <a:r>
              <a:rPr lang="ru-RU" sz="1500" dirty="0" err="1">
                <a:solidFill>
                  <a:srgbClr val="0A634D"/>
                </a:solidFill>
              </a:rPr>
              <a:t>микробиома</a:t>
            </a:r>
            <a:r>
              <a:rPr lang="ru-RU" sz="1500" dirty="0">
                <a:solidFill>
                  <a:srgbClr val="0A634D"/>
                </a:solidFill>
              </a:rPr>
              <a:t>. Грубо говоря, </a:t>
            </a:r>
            <a:r>
              <a:rPr lang="ru-RU" sz="1500" dirty="0" err="1">
                <a:solidFill>
                  <a:srgbClr val="0A634D"/>
                </a:solidFill>
              </a:rPr>
              <a:t>пребиотики</a:t>
            </a:r>
            <a:r>
              <a:rPr lang="ru-RU" sz="1500" dirty="0">
                <a:solidFill>
                  <a:srgbClr val="0A634D"/>
                </a:solidFill>
              </a:rPr>
              <a:t> —   это «еда» для них, они создают хорошие условия для роста и развития </a:t>
            </a:r>
            <a:r>
              <a:rPr lang="ru-RU" sz="1500" dirty="0" err="1">
                <a:solidFill>
                  <a:srgbClr val="0A634D"/>
                </a:solidFill>
              </a:rPr>
              <a:t>микробиома</a:t>
            </a:r>
            <a:r>
              <a:rPr lang="ru-RU" sz="1500" dirty="0">
                <a:solidFill>
                  <a:srgbClr val="0A634D"/>
                </a:solidFill>
              </a:rPr>
              <a:t>. </a:t>
            </a:r>
            <a:r>
              <a:rPr lang="ru-RU" sz="1500" i="1" dirty="0">
                <a:solidFill>
                  <a:srgbClr val="0A634D"/>
                </a:solidFill>
              </a:rPr>
              <a:t>Такими </a:t>
            </a:r>
            <a:r>
              <a:rPr lang="ru-RU" sz="1500" i="1" dirty="0" err="1">
                <a:solidFill>
                  <a:srgbClr val="0A634D"/>
                </a:solidFill>
              </a:rPr>
              <a:t>пребиотическими</a:t>
            </a:r>
            <a:r>
              <a:rPr lang="ru-RU" sz="1500" i="1" dirty="0">
                <a:solidFill>
                  <a:srgbClr val="0A634D"/>
                </a:solidFill>
              </a:rPr>
              <a:t> свойствами обладают многие ингредиенты: аминокислоты, пептиды, сахара (олиго-, моно-, </a:t>
            </a:r>
            <a:r>
              <a:rPr lang="ru-RU" sz="1500" i="1" dirty="0" err="1">
                <a:solidFill>
                  <a:srgbClr val="0A634D"/>
                </a:solidFill>
              </a:rPr>
              <a:t>ди</a:t>
            </a:r>
            <a:r>
              <a:rPr lang="ru-RU" sz="1500" i="1" dirty="0">
                <a:solidFill>
                  <a:srgbClr val="0A634D"/>
                </a:solidFill>
              </a:rPr>
              <a:t>-, полисахариды), жирные и органические кислоты, ферменты, витамины, антиоксиданты, экстракты растений и другие.</a:t>
            </a:r>
            <a:r>
              <a:rPr lang="ru-RU" sz="1500" dirty="0">
                <a:solidFill>
                  <a:srgbClr val="0A634D"/>
                </a:solidFill>
              </a:rPr>
              <a:t> </a:t>
            </a:r>
          </a:p>
          <a:p>
            <a:pPr fontAlgn="base"/>
            <a:endParaRPr lang="ru-RU" sz="1500" dirty="0"/>
          </a:p>
        </p:txBody>
      </p:sp>
    </p:spTree>
    <p:extLst>
      <p:ext uri="{BB962C8B-B14F-4D97-AF65-F5344CB8AC3E}">
        <p14:creationId xmlns:p14="http://schemas.microsoft.com/office/powerpoint/2010/main" val="34750465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17143" y="821934"/>
            <a:ext cx="6596008" cy="2966548"/>
          </a:xfrm>
        </p:spPr>
        <p:txBody>
          <a:bodyPr>
            <a:noAutofit/>
          </a:bodyPr>
          <a:lstStyle/>
          <a:p>
            <a:pPr marL="0" indent="0">
              <a:buNone/>
            </a:pPr>
            <a:r>
              <a:rPr lang="ru-RU" sz="1500" dirty="0">
                <a:solidFill>
                  <a:srgbClr val="0A634D"/>
                </a:solidFill>
                <a:latin typeface="+mj-lt"/>
              </a:rPr>
              <a:t>Использование </a:t>
            </a:r>
            <a:r>
              <a:rPr lang="ru-RU" sz="1500" dirty="0" err="1">
                <a:solidFill>
                  <a:srgbClr val="0A634D"/>
                </a:solidFill>
                <a:latin typeface="+mj-lt"/>
              </a:rPr>
              <a:t>пробиотиков</a:t>
            </a:r>
            <a:r>
              <a:rPr lang="ru-RU" sz="1500" dirty="0">
                <a:solidFill>
                  <a:srgbClr val="0A634D"/>
                </a:solidFill>
                <a:latin typeface="+mj-lt"/>
              </a:rPr>
              <a:t> в косметологии – это современный, глобальный подход к ежедневному уходу за кожей.</a:t>
            </a:r>
          </a:p>
          <a:p>
            <a:pPr marL="0" indent="0">
              <a:buNone/>
            </a:pPr>
            <a:r>
              <a:rPr lang="ru-RU" sz="1500" b="1" dirty="0">
                <a:solidFill>
                  <a:srgbClr val="0A634D"/>
                </a:solidFill>
              </a:rPr>
              <a:t>Линия </a:t>
            </a:r>
            <a:r>
              <a:rPr lang="ru-RU" sz="1500" b="1" dirty="0" err="1">
                <a:solidFill>
                  <a:srgbClr val="0A634D"/>
                </a:solidFill>
              </a:rPr>
              <a:t>ProBiocosmetics</a:t>
            </a:r>
            <a:r>
              <a:rPr lang="ru-RU" sz="1500" b="1" dirty="0">
                <a:solidFill>
                  <a:srgbClr val="0A634D"/>
                </a:solidFill>
              </a:rPr>
              <a:t> </a:t>
            </a:r>
            <a:r>
              <a:rPr lang="ru-RU" sz="1500" dirty="0">
                <a:solidFill>
                  <a:srgbClr val="0A634D"/>
                </a:solidFill>
              </a:rPr>
              <a:t>разработана на основе</a:t>
            </a:r>
            <a:br>
              <a:rPr lang="ru-RU" sz="1500" dirty="0">
                <a:solidFill>
                  <a:srgbClr val="0A634D"/>
                </a:solidFill>
              </a:rPr>
            </a:br>
            <a:r>
              <a:rPr lang="ru-RU" sz="1500" dirty="0" err="1">
                <a:solidFill>
                  <a:srgbClr val="0A634D"/>
                </a:solidFill>
              </a:rPr>
              <a:t>лизатов</a:t>
            </a:r>
            <a:r>
              <a:rPr lang="ru-RU" sz="1500" dirty="0">
                <a:solidFill>
                  <a:srgbClr val="0A634D"/>
                </a:solidFill>
              </a:rPr>
              <a:t> культур </a:t>
            </a:r>
            <a:r>
              <a:rPr lang="ru-RU" sz="1500" dirty="0" err="1">
                <a:solidFill>
                  <a:srgbClr val="0A634D"/>
                </a:solidFill>
              </a:rPr>
              <a:t>пробиотических</a:t>
            </a:r>
            <a:r>
              <a:rPr lang="ru-RU" sz="1500" dirty="0">
                <a:solidFill>
                  <a:srgbClr val="0A634D"/>
                </a:solidFill>
              </a:rPr>
              <a:t> бактерий.</a:t>
            </a:r>
            <a:br>
              <a:rPr lang="ru-RU" sz="1500" dirty="0">
                <a:solidFill>
                  <a:srgbClr val="0A634D"/>
                </a:solidFill>
              </a:rPr>
            </a:br>
            <a:r>
              <a:rPr lang="ru-RU" sz="1500" dirty="0">
                <a:solidFill>
                  <a:srgbClr val="0A634D"/>
                </a:solidFill>
              </a:rPr>
              <a:t>Они включены в состав всех косметических средств этой линии. </a:t>
            </a:r>
            <a:r>
              <a:rPr lang="ru-RU" sz="1500" dirty="0">
                <a:solidFill>
                  <a:srgbClr val="008388"/>
                </a:solidFill>
              </a:rPr>
              <a:t/>
            </a:r>
            <a:br>
              <a:rPr lang="ru-RU" sz="1500" dirty="0">
                <a:solidFill>
                  <a:srgbClr val="008388"/>
                </a:solidFill>
              </a:rPr>
            </a:br>
            <a:endParaRPr lang="ru-RU" sz="1500" dirty="0">
              <a:solidFill>
                <a:srgbClr val="008388"/>
              </a:solidFill>
              <a:latin typeface="+mj-lt"/>
            </a:endParaRPr>
          </a:p>
        </p:txBody>
      </p:sp>
      <p:pic>
        <p:nvPicPr>
          <p:cNvPr id="13" name="Рисунок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45302" y="2893875"/>
            <a:ext cx="1032071" cy="4681608"/>
          </a:xfrm>
          <a:prstGeom prst="rect">
            <a:avLst/>
          </a:prstGeom>
        </p:spPr>
      </p:pic>
      <p:pic>
        <p:nvPicPr>
          <p:cNvPr id="14" name="Рисунок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6848" y="2584276"/>
            <a:ext cx="1353289" cy="5244190"/>
          </a:xfrm>
          <a:prstGeom prst="rect">
            <a:avLst/>
          </a:prstGeom>
        </p:spPr>
      </p:pic>
      <p:pic>
        <p:nvPicPr>
          <p:cNvPr id="15" name="Рисунок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44131" y="2584276"/>
            <a:ext cx="1216212" cy="5153278"/>
          </a:xfrm>
          <a:prstGeom prst="rect">
            <a:avLst/>
          </a:prstGeom>
        </p:spPr>
      </p:pic>
      <p:pic>
        <p:nvPicPr>
          <p:cNvPr id="16" name="Рисунок 1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929903" y="3086153"/>
            <a:ext cx="964481" cy="4742313"/>
          </a:xfrm>
          <a:prstGeom prst="rect">
            <a:avLst/>
          </a:prstGeom>
        </p:spPr>
      </p:pic>
      <p:pic>
        <p:nvPicPr>
          <p:cNvPr id="17" name="Рисунок 1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41455" y="2893875"/>
            <a:ext cx="1203847" cy="4191886"/>
          </a:xfrm>
          <a:prstGeom prst="rect">
            <a:avLst/>
          </a:prstGeom>
        </p:spPr>
      </p:pic>
      <p:pic>
        <p:nvPicPr>
          <p:cNvPr id="18" name="Рисунок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503513" y="3788482"/>
            <a:ext cx="617665" cy="2969262"/>
          </a:xfrm>
          <a:prstGeom prst="rect">
            <a:avLst/>
          </a:prstGeom>
        </p:spPr>
      </p:pic>
      <p:pic>
        <p:nvPicPr>
          <p:cNvPr id="19" name="Рисунок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399329" y="3788483"/>
            <a:ext cx="597552" cy="2994416"/>
          </a:xfrm>
          <a:prstGeom prst="rect">
            <a:avLst/>
          </a:prstGeom>
        </p:spPr>
      </p:pic>
    </p:spTree>
    <p:extLst>
      <p:ext uri="{BB962C8B-B14F-4D97-AF65-F5344CB8AC3E}">
        <p14:creationId xmlns:p14="http://schemas.microsoft.com/office/powerpoint/2010/main" val="2127028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954160" y="850176"/>
            <a:ext cx="6772005" cy="3568622"/>
          </a:xfrm>
        </p:spPr>
        <p:txBody>
          <a:bodyPr>
            <a:normAutofit/>
          </a:bodyPr>
          <a:lstStyle/>
          <a:p>
            <a:pPr marL="0" indent="0">
              <a:buNone/>
            </a:pPr>
            <a:r>
              <a:rPr lang="ru-RU" sz="1500" dirty="0">
                <a:solidFill>
                  <a:srgbClr val="0A634D"/>
                </a:solidFill>
              </a:rPr>
              <a:t>Косметика серии </a:t>
            </a:r>
            <a:r>
              <a:rPr lang="en-US" sz="1500" dirty="0">
                <a:solidFill>
                  <a:srgbClr val="0A634D"/>
                </a:solidFill>
              </a:rPr>
              <a:t>PROBIOCOSMETICS</a:t>
            </a:r>
            <a:r>
              <a:rPr lang="ru-RU" sz="1500" dirty="0">
                <a:solidFill>
                  <a:srgbClr val="0A634D"/>
                </a:solidFill>
              </a:rPr>
              <a:t> разработана с учетом особенностей </a:t>
            </a:r>
            <a:r>
              <a:rPr lang="ru-RU" sz="1500" dirty="0" err="1">
                <a:solidFill>
                  <a:srgbClr val="0A634D"/>
                </a:solidFill>
              </a:rPr>
              <a:t>микробиома</a:t>
            </a:r>
            <a:r>
              <a:rPr lang="ru-RU" sz="1500" dirty="0">
                <a:solidFill>
                  <a:srgbClr val="0A634D"/>
                </a:solidFill>
              </a:rPr>
              <a:t> кожи. </a:t>
            </a:r>
            <a:r>
              <a:rPr lang="ru-RU" sz="1500" dirty="0" err="1">
                <a:solidFill>
                  <a:srgbClr val="0A634D"/>
                </a:solidFill>
              </a:rPr>
              <a:t>Лизаты</a:t>
            </a:r>
            <a:r>
              <a:rPr lang="ru-RU" sz="1500" dirty="0">
                <a:solidFill>
                  <a:srgbClr val="0A634D"/>
                </a:solidFill>
              </a:rPr>
              <a:t> </a:t>
            </a:r>
            <a:r>
              <a:rPr lang="ru-RU" sz="1500" dirty="0" err="1">
                <a:solidFill>
                  <a:srgbClr val="0A634D"/>
                </a:solidFill>
              </a:rPr>
              <a:t>бифидобактерий</a:t>
            </a:r>
            <a:r>
              <a:rPr lang="ru-RU" sz="1500" dirty="0">
                <a:solidFill>
                  <a:srgbClr val="0A634D"/>
                </a:solidFill>
              </a:rPr>
              <a:t> восстанавливают баланс </a:t>
            </a:r>
            <a:r>
              <a:rPr lang="ru-RU" sz="1500" dirty="0" err="1">
                <a:solidFill>
                  <a:srgbClr val="0A634D"/>
                </a:solidFill>
              </a:rPr>
              <a:t>микробиома</a:t>
            </a:r>
            <a:r>
              <a:rPr lang="ru-RU" sz="1500" dirty="0">
                <a:solidFill>
                  <a:srgbClr val="0A634D"/>
                </a:solidFill>
              </a:rPr>
              <a:t>. </a:t>
            </a:r>
          </a:p>
          <a:p>
            <a:pPr marL="0" indent="0">
              <a:buNone/>
            </a:pPr>
            <a:endParaRPr lang="ru-RU" sz="1500" dirty="0">
              <a:solidFill>
                <a:srgbClr val="0A634D"/>
              </a:solidFill>
            </a:endParaRPr>
          </a:p>
          <a:p>
            <a:pPr marL="0" indent="0">
              <a:buNone/>
            </a:pPr>
            <a:r>
              <a:rPr lang="ru-RU" sz="1500" dirty="0">
                <a:solidFill>
                  <a:srgbClr val="0A634D"/>
                </a:solidFill>
              </a:rPr>
              <a:t>Серия </a:t>
            </a:r>
            <a:r>
              <a:rPr lang="en-US" sz="1500" dirty="0">
                <a:solidFill>
                  <a:srgbClr val="0A634D"/>
                </a:solidFill>
              </a:rPr>
              <a:t>PROBIOCOSMETICS</a:t>
            </a:r>
            <a:r>
              <a:rPr lang="ru-RU" sz="1500" dirty="0">
                <a:solidFill>
                  <a:srgbClr val="0A634D"/>
                </a:solidFill>
              </a:rPr>
              <a:t> подходит для людей с кожей, предрасположенной к воспалительным процессам. А также для предотвращения старения. Восстанавливает упругость, эластичность. Улучшает цвет лица и содержит частицы, отражающие УФ излучение.</a:t>
            </a:r>
          </a:p>
          <a:p>
            <a:pPr marL="0" indent="0">
              <a:buNone/>
            </a:pPr>
            <a:endParaRPr lang="ru-RU" sz="1200" dirty="0"/>
          </a:p>
          <a:p>
            <a:pPr marL="0" indent="0">
              <a:buNone/>
            </a:pPr>
            <a:endParaRPr lang="ru-RU" sz="1200" dirty="0"/>
          </a:p>
        </p:txBody>
      </p:sp>
      <p:pic>
        <p:nvPicPr>
          <p:cNvPr id="12" name="Рисунок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45302" y="3715805"/>
            <a:ext cx="1032071" cy="4681608"/>
          </a:xfrm>
          <a:prstGeom prst="rect">
            <a:avLst/>
          </a:prstGeom>
        </p:spPr>
      </p:pic>
      <p:pic>
        <p:nvPicPr>
          <p:cNvPr id="13" name="Рисунок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6848" y="3406206"/>
            <a:ext cx="1353289" cy="5244190"/>
          </a:xfrm>
          <a:prstGeom prst="rect">
            <a:avLst/>
          </a:prstGeom>
        </p:spPr>
      </p:pic>
      <p:pic>
        <p:nvPicPr>
          <p:cNvPr id="14" name="Рисунок 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44131" y="3406206"/>
            <a:ext cx="1216212" cy="5153278"/>
          </a:xfrm>
          <a:prstGeom prst="rect">
            <a:avLst/>
          </a:prstGeom>
        </p:spPr>
      </p:pic>
      <p:pic>
        <p:nvPicPr>
          <p:cNvPr id="15" name="Рисунок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929903" y="3908083"/>
            <a:ext cx="964481" cy="4742313"/>
          </a:xfrm>
          <a:prstGeom prst="rect">
            <a:avLst/>
          </a:prstGeom>
        </p:spPr>
      </p:pic>
      <p:pic>
        <p:nvPicPr>
          <p:cNvPr id="16" name="Рисунок 1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41455" y="3715805"/>
            <a:ext cx="1203847" cy="4191886"/>
          </a:xfrm>
          <a:prstGeom prst="rect">
            <a:avLst/>
          </a:prstGeom>
        </p:spPr>
      </p:pic>
      <p:pic>
        <p:nvPicPr>
          <p:cNvPr id="17" name="Рисунок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503513" y="4610412"/>
            <a:ext cx="617665" cy="2969262"/>
          </a:xfrm>
          <a:prstGeom prst="rect">
            <a:avLst/>
          </a:prstGeom>
        </p:spPr>
      </p:pic>
      <p:pic>
        <p:nvPicPr>
          <p:cNvPr id="18" name="Рисунок 1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399329" y="4610413"/>
            <a:ext cx="597552" cy="2994416"/>
          </a:xfrm>
          <a:prstGeom prst="rect">
            <a:avLst/>
          </a:prstGeom>
        </p:spPr>
      </p:pic>
    </p:spTree>
    <p:extLst>
      <p:ext uri="{BB962C8B-B14F-4D97-AF65-F5344CB8AC3E}">
        <p14:creationId xmlns:p14="http://schemas.microsoft.com/office/powerpoint/2010/main" val="25485517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6427494" y="1270556"/>
            <a:ext cx="1206205" cy="7718325"/>
          </a:xfrm>
          <a:prstGeom prst="rect">
            <a:avLst/>
          </a:prstGeom>
        </p:spPr>
      </p:pic>
      <p:sp>
        <p:nvSpPr>
          <p:cNvPr id="5" name="Заголовок 1"/>
          <p:cNvSpPr txBox="1">
            <a:spLocks/>
          </p:cNvSpPr>
          <p:nvPr/>
        </p:nvSpPr>
        <p:spPr>
          <a:xfrm>
            <a:off x="797256" y="527938"/>
            <a:ext cx="5284264" cy="540130"/>
          </a:xfrm>
          <a:prstGeom prst="rect">
            <a:avLst/>
          </a:prstGeom>
        </p:spPr>
        <p:txBody>
          <a:bodyPr vert="horz" lIns="68589" tIns="34294" rIns="68589" bIns="34294"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ts val="2400"/>
              </a:lnSpc>
            </a:pPr>
            <a:r>
              <a:rPr lang="ru-RU" sz="2100" b="1" dirty="0">
                <a:solidFill>
                  <a:srgbClr val="0A634D"/>
                </a:solidFill>
                <a:latin typeface="+mn-lt"/>
              </a:rPr>
              <a:t>Флюид очищающий</a:t>
            </a:r>
          </a:p>
        </p:txBody>
      </p:sp>
      <p:sp>
        <p:nvSpPr>
          <p:cNvPr id="13" name="Прямоугольник 12"/>
          <p:cNvSpPr/>
          <p:nvPr/>
        </p:nvSpPr>
        <p:spPr>
          <a:xfrm>
            <a:off x="797256" y="1150705"/>
            <a:ext cx="5548045" cy="4016484"/>
          </a:xfrm>
          <a:prstGeom prst="rect">
            <a:avLst/>
          </a:prstGeom>
        </p:spPr>
        <p:txBody>
          <a:bodyPr wrap="square">
            <a:spAutoFit/>
          </a:bodyPr>
          <a:lstStyle/>
          <a:p>
            <a:r>
              <a:rPr lang="ru-RU" sz="1500" dirty="0">
                <a:solidFill>
                  <a:srgbClr val="0A634D"/>
                </a:solidFill>
                <a:cs typeface="Times New Roman" panose="02020603050405020304" pitchFamily="18" charset="0"/>
              </a:rPr>
              <a:t>Основа флюида способствует сохранению влаги в коже и препятствует образованию </a:t>
            </a:r>
            <a:r>
              <a:rPr lang="ru-RU" sz="1500" dirty="0" err="1">
                <a:solidFill>
                  <a:srgbClr val="0A634D"/>
                </a:solidFill>
                <a:cs typeface="Times New Roman" panose="02020603050405020304" pitchFamily="18" charset="0"/>
              </a:rPr>
              <a:t>комедонов</a:t>
            </a:r>
            <a:r>
              <a:rPr lang="ru-RU" sz="1500" dirty="0">
                <a:solidFill>
                  <a:srgbClr val="0A634D"/>
                </a:solidFill>
                <a:cs typeface="Times New Roman" panose="02020603050405020304" pitchFamily="18" charset="0"/>
              </a:rPr>
              <a:t>.</a:t>
            </a:r>
            <a:br>
              <a:rPr lang="ru-RU" sz="1500" dirty="0">
                <a:solidFill>
                  <a:srgbClr val="0A634D"/>
                </a:solidFill>
                <a:cs typeface="Times New Roman" panose="02020603050405020304" pitchFamily="18" charset="0"/>
              </a:rPr>
            </a:br>
            <a:endParaRPr lang="ru-RU" sz="1500" dirty="0" smtClean="0">
              <a:solidFill>
                <a:srgbClr val="0A634D"/>
              </a:solidFill>
              <a:cs typeface="Times New Roman" panose="02020603050405020304" pitchFamily="18" charset="0"/>
            </a:endParaRPr>
          </a:p>
          <a:p>
            <a:r>
              <a:rPr lang="ru-RU" sz="1500" dirty="0" smtClean="0">
                <a:solidFill>
                  <a:srgbClr val="0A634D"/>
                </a:solidFill>
                <a:cs typeface="Times New Roman" panose="02020603050405020304" pitchFamily="18" charset="0"/>
              </a:rPr>
              <a:t>Создает </a:t>
            </a:r>
            <a:r>
              <a:rPr lang="ru-RU" sz="1500" dirty="0">
                <a:solidFill>
                  <a:srgbClr val="0A634D"/>
                </a:solidFill>
                <a:cs typeface="Times New Roman" panose="02020603050405020304" pitchFamily="18" charset="0"/>
              </a:rPr>
              <a:t>эффект мягкой очистки кожи, идеально удаляет макияж, не повреждая при этом естественную </a:t>
            </a:r>
            <a:r>
              <a:rPr lang="ru-RU" sz="1500" dirty="0" err="1">
                <a:solidFill>
                  <a:srgbClr val="0A634D"/>
                </a:solidFill>
                <a:cs typeface="Times New Roman" panose="02020603050405020304" pitchFamily="18" charset="0"/>
              </a:rPr>
              <a:t>гидролипидную</a:t>
            </a:r>
            <a:r>
              <a:rPr lang="ru-RU" sz="1500" dirty="0">
                <a:solidFill>
                  <a:srgbClr val="0A634D"/>
                </a:solidFill>
                <a:cs typeface="Times New Roman" panose="02020603050405020304" pitchFamily="18" charset="0"/>
              </a:rPr>
              <a:t> мантию кожи.</a:t>
            </a:r>
            <a:br>
              <a:rPr lang="ru-RU" sz="1500" dirty="0">
                <a:solidFill>
                  <a:srgbClr val="0A634D"/>
                </a:solidFill>
                <a:cs typeface="Times New Roman" panose="02020603050405020304" pitchFamily="18" charset="0"/>
              </a:rPr>
            </a:br>
            <a:endParaRPr lang="ru-RU" sz="1500" dirty="0" smtClean="0">
              <a:solidFill>
                <a:srgbClr val="0A634D"/>
              </a:solidFill>
              <a:cs typeface="Times New Roman" panose="02020603050405020304" pitchFamily="18" charset="0"/>
            </a:endParaRPr>
          </a:p>
          <a:p>
            <a:r>
              <a:rPr lang="ru-RU" sz="1500" dirty="0" smtClean="0">
                <a:solidFill>
                  <a:srgbClr val="0A634D"/>
                </a:solidFill>
                <a:cs typeface="Times New Roman" panose="02020603050405020304" pitchFamily="18" charset="0"/>
              </a:rPr>
              <a:t>Очистка </a:t>
            </a:r>
            <a:r>
              <a:rPr lang="ru-RU" sz="1500" dirty="0">
                <a:solidFill>
                  <a:srgbClr val="0A634D"/>
                </a:solidFill>
                <a:cs typeface="Times New Roman" panose="02020603050405020304" pitchFamily="18" charset="0"/>
              </a:rPr>
              <a:t>кожи одновременно сопровождается активным действием </a:t>
            </a:r>
            <a:r>
              <a:rPr lang="ru-RU" sz="1500" b="1" i="1" dirty="0" err="1">
                <a:solidFill>
                  <a:srgbClr val="0A634D"/>
                </a:solidFill>
                <a:cs typeface="Times New Roman" panose="02020603050405020304" pitchFamily="18" charset="0"/>
              </a:rPr>
              <a:t>лизатов</a:t>
            </a:r>
            <a:r>
              <a:rPr lang="ru-RU" sz="1500" b="1" i="1" dirty="0">
                <a:solidFill>
                  <a:srgbClr val="0A634D"/>
                </a:solidFill>
                <a:cs typeface="Times New Roman" panose="02020603050405020304" pitchFamily="18" charset="0"/>
              </a:rPr>
              <a:t> </a:t>
            </a:r>
            <a:r>
              <a:rPr lang="ru-RU" sz="1500" b="1" i="1" dirty="0" err="1">
                <a:solidFill>
                  <a:srgbClr val="0A634D"/>
                </a:solidFill>
                <a:cs typeface="Times New Roman" panose="02020603050405020304" pitchFamily="18" charset="0"/>
              </a:rPr>
              <a:t>бифидобактерий</a:t>
            </a:r>
            <a:r>
              <a:rPr lang="ru-RU" sz="1500" b="1" i="1" dirty="0">
                <a:solidFill>
                  <a:srgbClr val="0A634D"/>
                </a:solidFill>
                <a:cs typeface="Times New Roman" panose="02020603050405020304" pitchFamily="18" charset="0"/>
              </a:rPr>
              <a:t>,</a:t>
            </a:r>
            <a:r>
              <a:rPr lang="ru-RU" sz="1500" dirty="0">
                <a:solidFill>
                  <a:srgbClr val="0A634D"/>
                </a:solidFill>
                <a:cs typeface="Times New Roman" panose="02020603050405020304" pitchFamily="18" charset="0"/>
              </a:rPr>
              <a:t> которые поддерживают здоровый баланс </a:t>
            </a:r>
            <a:r>
              <a:rPr lang="ru-RU" sz="1500" dirty="0" err="1">
                <a:solidFill>
                  <a:srgbClr val="0A634D"/>
                </a:solidFill>
                <a:cs typeface="Times New Roman" panose="02020603050405020304" pitchFamily="18" charset="0"/>
              </a:rPr>
              <a:t>микробиома</a:t>
            </a:r>
            <a:r>
              <a:rPr lang="ru-RU" sz="1500" dirty="0">
                <a:solidFill>
                  <a:srgbClr val="0A634D"/>
                </a:solidFill>
                <a:cs typeface="Times New Roman" panose="02020603050405020304" pitchFamily="18" charset="0"/>
              </a:rPr>
              <a:t> кожи. </a:t>
            </a:r>
            <a:br>
              <a:rPr lang="ru-RU" sz="1500" dirty="0">
                <a:solidFill>
                  <a:srgbClr val="0A634D"/>
                </a:solidFill>
                <a:cs typeface="Times New Roman" panose="02020603050405020304" pitchFamily="18" charset="0"/>
              </a:rPr>
            </a:br>
            <a:endParaRPr lang="ru-RU" sz="1500" dirty="0" smtClean="0">
              <a:solidFill>
                <a:srgbClr val="0A634D"/>
              </a:solidFill>
              <a:cs typeface="Times New Roman" panose="02020603050405020304" pitchFamily="18" charset="0"/>
            </a:endParaRPr>
          </a:p>
          <a:p>
            <a:r>
              <a:rPr lang="ru-RU" sz="1500" dirty="0" smtClean="0">
                <a:solidFill>
                  <a:srgbClr val="0A634D"/>
                </a:solidFill>
                <a:cs typeface="Times New Roman" panose="02020603050405020304" pitchFamily="18" charset="0"/>
              </a:rPr>
              <a:t>Помогает </a:t>
            </a:r>
            <a:r>
              <a:rPr lang="ru-RU" sz="1500" dirty="0">
                <a:solidFill>
                  <a:srgbClr val="0A634D"/>
                </a:solidFill>
                <a:cs typeface="Times New Roman" panose="02020603050405020304" pitchFamily="18" charset="0"/>
              </a:rPr>
              <a:t>уменьшить раздражение кожи и способствует уменьшению воспалительных элементов.</a:t>
            </a:r>
            <a:br>
              <a:rPr lang="ru-RU" sz="1500" dirty="0">
                <a:solidFill>
                  <a:srgbClr val="0A634D"/>
                </a:solidFill>
                <a:cs typeface="Times New Roman" panose="02020603050405020304" pitchFamily="18" charset="0"/>
              </a:rPr>
            </a:br>
            <a:endParaRPr lang="ru-RU" sz="1500" dirty="0" smtClean="0">
              <a:solidFill>
                <a:srgbClr val="0A634D"/>
              </a:solidFill>
              <a:cs typeface="Times New Roman" panose="02020603050405020304" pitchFamily="18" charset="0"/>
            </a:endParaRPr>
          </a:p>
          <a:p>
            <a:r>
              <a:rPr lang="ru-RU" sz="1500" u="sng" dirty="0" smtClean="0">
                <a:solidFill>
                  <a:srgbClr val="0A634D"/>
                </a:solidFill>
                <a:cs typeface="Times New Roman" panose="02020603050405020304" pitchFamily="18" charset="0"/>
              </a:rPr>
              <a:t>Другие </a:t>
            </a:r>
            <a:r>
              <a:rPr lang="ru-RU" sz="1500" u="sng" dirty="0">
                <a:solidFill>
                  <a:srgbClr val="0A634D"/>
                </a:solidFill>
                <a:cs typeface="Times New Roman" panose="02020603050405020304" pitchFamily="18" charset="0"/>
              </a:rPr>
              <a:t>активные компоненты</a:t>
            </a:r>
            <a:r>
              <a:rPr lang="ru-RU" sz="1500" dirty="0">
                <a:solidFill>
                  <a:srgbClr val="0A634D"/>
                </a:solidFill>
                <a:cs typeface="Times New Roman" panose="02020603050405020304" pitchFamily="18" charset="0"/>
              </a:rPr>
              <a:t>:</a:t>
            </a:r>
            <a:br>
              <a:rPr lang="ru-RU" sz="1500" dirty="0">
                <a:solidFill>
                  <a:srgbClr val="0A634D"/>
                </a:solidFill>
                <a:cs typeface="Times New Roman" panose="02020603050405020304" pitchFamily="18" charset="0"/>
              </a:rPr>
            </a:br>
            <a:r>
              <a:rPr lang="ru-RU" sz="1500" b="1" i="1" dirty="0">
                <a:solidFill>
                  <a:srgbClr val="0A634D"/>
                </a:solidFill>
                <a:cs typeface="Times New Roman" panose="02020603050405020304" pitchFamily="18" charset="0"/>
              </a:rPr>
              <a:t>Масло </a:t>
            </a:r>
            <a:r>
              <a:rPr lang="ru-RU" sz="1500" b="1" i="1" dirty="0" err="1">
                <a:solidFill>
                  <a:srgbClr val="0A634D"/>
                </a:solidFill>
                <a:cs typeface="Times New Roman" panose="02020603050405020304" pitchFamily="18" charset="0"/>
              </a:rPr>
              <a:t>жожоба</a:t>
            </a:r>
            <a:r>
              <a:rPr lang="ru-RU" sz="1500" b="1" i="1" dirty="0">
                <a:solidFill>
                  <a:srgbClr val="0A634D"/>
                </a:solidFill>
                <a:cs typeface="Times New Roman" panose="02020603050405020304" pitchFamily="18" charset="0"/>
              </a:rPr>
              <a:t>, экстракт цветков орхидеи,</a:t>
            </a:r>
          </a:p>
          <a:p>
            <a:r>
              <a:rPr lang="ru-RU" sz="1500" b="1" i="1" dirty="0">
                <a:solidFill>
                  <a:srgbClr val="0A634D"/>
                </a:solidFill>
                <a:cs typeface="Times New Roman" panose="02020603050405020304" pitchFamily="18" charset="0"/>
              </a:rPr>
              <a:t>Д-</a:t>
            </a:r>
            <a:r>
              <a:rPr lang="ru-RU" sz="1500" b="1" i="1" dirty="0" err="1">
                <a:solidFill>
                  <a:srgbClr val="0A634D"/>
                </a:solidFill>
                <a:cs typeface="Times New Roman" panose="02020603050405020304" pitchFamily="18" charset="0"/>
              </a:rPr>
              <a:t>пантенол</a:t>
            </a:r>
            <a:r>
              <a:rPr lang="ru-RU" sz="1500" dirty="0">
                <a:solidFill>
                  <a:srgbClr val="0A634D"/>
                </a:solidFill>
                <a:cs typeface="Times New Roman" panose="02020603050405020304" pitchFamily="18" charset="0"/>
              </a:rPr>
              <a:t>.</a:t>
            </a:r>
            <a:endParaRPr lang="ru-RU" sz="1500" dirty="0">
              <a:solidFill>
                <a:srgbClr val="0A634D"/>
              </a:solidFill>
            </a:endParaRPr>
          </a:p>
        </p:txBody>
      </p:sp>
    </p:spTree>
    <p:extLst>
      <p:ext uri="{BB962C8B-B14F-4D97-AF65-F5344CB8AC3E}">
        <p14:creationId xmlns:p14="http://schemas.microsoft.com/office/powerpoint/2010/main" val="25560151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76708" y="1074154"/>
            <a:ext cx="5172029" cy="3132756"/>
          </a:xfrm>
        </p:spPr>
        <p:txBody>
          <a:bodyPr anchor="t">
            <a:noAutofit/>
          </a:bodyPr>
          <a:lstStyle/>
          <a:p>
            <a:pPr algn="l"/>
            <a:r>
              <a:rPr lang="ru-RU" sz="1500" dirty="0">
                <a:solidFill>
                  <a:srgbClr val="0A634D"/>
                </a:solidFill>
                <a:latin typeface="+mn-lt"/>
                <a:cs typeface="Times New Roman" panose="02020603050405020304" pitchFamily="18" charset="0"/>
              </a:rPr>
              <a:t>Активное вещество – </a:t>
            </a:r>
            <a:r>
              <a:rPr lang="ru-RU" sz="1500" b="1" i="1" dirty="0">
                <a:solidFill>
                  <a:srgbClr val="0A634D"/>
                </a:solidFill>
                <a:latin typeface="+mn-lt"/>
                <a:cs typeface="Times New Roman" panose="02020603050405020304" pitchFamily="18" charset="0"/>
              </a:rPr>
              <a:t>камедь акации сенегальской </a:t>
            </a:r>
            <a:r>
              <a:rPr lang="ru-RU" sz="1500" dirty="0">
                <a:solidFill>
                  <a:srgbClr val="0A634D"/>
                </a:solidFill>
                <a:latin typeface="+mn-lt"/>
                <a:cs typeface="Times New Roman" panose="02020603050405020304" pitchFamily="18" charset="0"/>
              </a:rPr>
              <a:t>– способствует увлажнению кожи, разглаживанию морщин, в том числе и мимических, расположенных вокруг глаз. Оказывает омолаживающий и </a:t>
            </a:r>
            <a:r>
              <a:rPr lang="ru-RU" sz="1500" dirty="0" err="1">
                <a:solidFill>
                  <a:srgbClr val="0A634D"/>
                </a:solidFill>
                <a:latin typeface="+mn-lt"/>
                <a:cs typeface="Times New Roman" panose="02020603050405020304" pitchFamily="18" charset="0"/>
              </a:rPr>
              <a:t>лифтинг</a:t>
            </a:r>
            <a:r>
              <a:rPr lang="ru-RU" sz="1500" dirty="0">
                <a:solidFill>
                  <a:srgbClr val="0A634D"/>
                </a:solidFill>
                <a:latin typeface="+mn-lt"/>
                <a:cs typeface="Times New Roman" panose="02020603050405020304" pitchFamily="18" charset="0"/>
              </a:rPr>
              <a:t> - эффект.</a:t>
            </a:r>
            <a:br>
              <a:rPr lang="ru-RU" sz="1500" dirty="0">
                <a:solidFill>
                  <a:srgbClr val="0A634D"/>
                </a:solidFill>
                <a:latin typeface="+mn-lt"/>
                <a:cs typeface="Times New Roman" panose="02020603050405020304" pitchFamily="18" charset="0"/>
              </a:rPr>
            </a:br>
            <a:r>
              <a:rPr lang="ru-RU" sz="1500" dirty="0">
                <a:solidFill>
                  <a:srgbClr val="0A634D"/>
                </a:solidFill>
                <a:latin typeface="+mn-lt"/>
                <a:cs typeface="Times New Roman" panose="02020603050405020304" pitchFamily="18" charset="0"/>
              </a:rPr>
              <a:t>Камедь – мощный антисептик, оказывающий ощутимое успокаивающее действие и благоприятствующий заживлению повреждений кожи.</a:t>
            </a:r>
            <a:br>
              <a:rPr lang="ru-RU" sz="1500" dirty="0">
                <a:solidFill>
                  <a:srgbClr val="0A634D"/>
                </a:solidFill>
                <a:latin typeface="+mn-lt"/>
                <a:cs typeface="Times New Roman" panose="02020603050405020304" pitchFamily="18" charset="0"/>
              </a:rPr>
            </a:br>
            <a:r>
              <a:rPr lang="ru-RU" sz="1500" dirty="0">
                <a:solidFill>
                  <a:srgbClr val="0A634D"/>
                </a:solidFill>
                <a:latin typeface="+mn-lt"/>
                <a:cs typeface="Times New Roman" panose="02020603050405020304" pitchFamily="18" charset="0"/>
              </a:rPr>
              <a:t/>
            </a:r>
            <a:br>
              <a:rPr lang="ru-RU" sz="1500" dirty="0">
                <a:solidFill>
                  <a:srgbClr val="0A634D"/>
                </a:solidFill>
                <a:latin typeface="+mn-lt"/>
                <a:cs typeface="Times New Roman" panose="02020603050405020304" pitchFamily="18" charset="0"/>
              </a:rPr>
            </a:br>
            <a:r>
              <a:rPr lang="ru-RU" sz="1500" b="1" i="1" dirty="0" err="1">
                <a:solidFill>
                  <a:srgbClr val="0A634D"/>
                </a:solidFill>
                <a:latin typeface="+mn-lt"/>
                <a:cs typeface="Times New Roman" panose="02020603050405020304" pitchFamily="18" charset="0"/>
              </a:rPr>
              <a:t>Лизаты</a:t>
            </a:r>
            <a:r>
              <a:rPr lang="ru-RU" sz="1500" b="1" i="1" dirty="0">
                <a:solidFill>
                  <a:srgbClr val="0A634D"/>
                </a:solidFill>
                <a:latin typeface="+mn-lt"/>
                <a:cs typeface="Times New Roman" panose="02020603050405020304" pitchFamily="18" charset="0"/>
              </a:rPr>
              <a:t> </a:t>
            </a:r>
            <a:r>
              <a:rPr lang="ru-RU" sz="1500" b="1" i="1" dirty="0" err="1">
                <a:solidFill>
                  <a:srgbClr val="0A634D"/>
                </a:solidFill>
                <a:latin typeface="+mn-lt"/>
                <a:cs typeface="Times New Roman" panose="02020603050405020304" pitchFamily="18" charset="0"/>
              </a:rPr>
              <a:t>бифидобактерий</a:t>
            </a:r>
            <a:r>
              <a:rPr lang="ru-RU" sz="1500" b="1" i="1" dirty="0">
                <a:solidFill>
                  <a:srgbClr val="0A634D"/>
                </a:solidFill>
                <a:latin typeface="+mn-lt"/>
                <a:cs typeface="Times New Roman" panose="02020603050405020304" pitchFamily="18" charset="0"/>
              </a:rPr>
              <a:t> </a:t>
            </a:r>
            <a:r>
              <a:rPr lang="ru-RU" sz="1500" dirty="0">
                <a:solidFill>
                  <a:srgbClr val="0A634D"/>
                </a:solidFill>
                <a:latin typeface="+mn-lt"/>
                <a:cs typeface="Times New Roman" panose="02020603050405020304" pitchFamily="18" charset="0"/>
              </a:rPr>
              <a:t>поддерживают здоровый баланс </a:t>
            </a:r>
            <a:r>
              <a:rPr lang="ru-RU" sz="1500" dirty="0" err="1">
                <a:solidFill>
                  <a:srgbClr val="0A634D"/>
                </a:solidFill>
                <a:latin typeface="+mn-lt"/>
                <a:cs typeface="Times New Roman" panose="02020603050405020304" pitchFamily="18" charset="0"/>
              </a:rPr>
              <a:t>микробиома</a:t>
            </a:r>
            <a:r>
              <a:rPr lang="ru-RU" sz="1500" dirty="0">
                <a:solidFill>
                  <a:srgbClr val="0A634D"/>
                </a:solidFill>
                <a:latin typeface="+mn-lt"/>
                <a:cs typeface="Times New Roman" panose="02020603050405020304" pitchFamily="18" charset="0"/>
              </a:rPr>
              <a:t> кожи. </a:t>
            </a:r>
            <a:br>
              <a:rPr lang="ru-RU" sz="1500" dirty="0">
                <a:solidFill>
                  <a:srgbClr val="0A634D"/>
                </a:solidFill>
                <a:latin typeface="+mn-lt"/>
                <a:cs typeface="Times New Roman" panose="02020603050405020304" pitchFamily="18" charset="0"/>
              </a:rPr>
            </a:br>
            <a:r>
              <a:rPr lang="ru-RU" sz="1500" dirty="0">
                <a:solidFill>
                  <a:srgbClr val="0A634D"/>
                </a:solidFill>
                <a:latin typeface="+mn-lt"/>
                <a:cs typeface="Times New Roman" panose="02020603050405020304" pitchFamily="18" charset="0"/>
              </a:rPr>
              <a:t>Помогает уменьшить раздражение кожи и способствует уменьшению воспалительных элементов.</a:t>
            </a:r>
            <a:br>
              <a:rPr lang="ru-RU" sz="1500" dirty="0">
                <a:solidFill>
                  <a:srgbClr val="0A634D"/>
                </a:solidFill>
                <a:latin typeface="+mn-lt"/>
                <a:cs typeface="Times New Roman" panose="02020603050405020304" pitchFamily="18" charset="0"/>
              </a:rPr>
            </a:br>
            <a:r>
              <a:rPr lang="ru-RU" sz="1500" dirty="0">
                <a:solidFill>
                  <a:srgbClr val="0A634D"/>
                </a:solidFill>
                <a:latin typeface="+mn-lt"/>
                <a:cs typeface="Times New Roman" panose="02020603050405020304" pitchFamily="18" charset="0"/>
              </a:rPr>
              <a:t/>
            </a:r>
            <a:br>
              <a:rPr lang="ru-RU" sz="1500" dirty="0">
                <a:solidFill>
                  <a:srgbClr val="0A634D"/>
                </a:solidFill>
                <a:latin typeface="+mn-lt"/>
                <a:cs typeface="Times New Roman" panose="02020603050405020304" pitchFamily="18" charset="0"/>
              </a:rPr>
            </a:br>
            <a:r>
              <a:rPr lang="ru-RU" sz="1500" u="sng" dirty="0">
                <a:solidFill>
                  <a:srgbClr val="0A634D"/>
                </a:solidFill>
                <a:latin typeface="+mn-lt"/>
                <a:cs typeface="Times New Roman" panose="02020603050405020304" pitchFamily="18" charset="0"/>
              </a:rPr>
              <a:t>Другие активные компоненты</a:t>
            </a:r>
            <a:r>
              <a:rPr lang="ru-RU" sz="1500" dirty="0">
                <a:solidFill>
                  <a:srgbClr val="0A634D"/>
                </a:solidFill>
                <a:latin typeface="+mn-lt"/>
                <a:cs typeface="Times New Roman" panose="02020603050405020304" pitchFamily="18" charset="0"/>
              </a:rPr>
              <a:t>:</a:t>
            </a:r>
            <a:br>
              <a:rPr lang="ru-RU" sz="1500" dirty="0">
                <a:solidFill>
                  <a:srgbClr val="0A634D"/>
                </a:solidFill>
                <a:latin typeface="+mn-lt"/>
                <a:cs typeface="Times New Roman" panose="02020603050405020304" pitchFamily="18" charset="0"/>
              </a:rPr>
            </a:br>
            <a:r>
              <a:rPr lang="ru-RU" sz="1500" b="1" i="1" dirty="0">
                <a:solidFill>
                  <a:srgbClr val="0A634D"/>
                </a:solidFill>
                <a:latin typeface="+mn-lt"/>
                <a:cs typeface="Times New Roman" panose="02020603050405020304" pitchFamily="18" charset="0"/>
              </a:rPr>
              <a:t>Экстракт цветков орхидеи,</a:t>
            </a:r>
            <a:r>
              <a:rPr lang="ru-RU" sz="1500" dirty="0">
                <a:solidFill>
                  <a:srgbClr val="0A634D"/>
                </a:solidFill>
                <a:latin typeface="+mn-lt"/>
                <a:cs typeface="Times New Roman" panose="02020603050405020304" pitchFamily="18" charset="0"/>
              </a:rPr>
              <a:t> </a:t>
            </a:r>
            <a:r>
              <a:rPr lang="en-US" sz="1500" b="1" i="1" dirty="0">
                <a:solidFill>
                  <a:srgbClr val="0A634D"/>
                </a:solidFill>
                <a:latin typeface="+mn-lt"/>
                <a:cs typeface="Times New Roman" panose="02020603050405020304" pitchFamily="18" charset="0"/>
              </a:rPr>
              <a:t>L</a:t>
            </a:r>
            <a:r>
              <a:rPr lang="ru-RU" sz="1500" b="1" i="1" dirty="0">
                <a:solidFill>
                  <a:srgbClr val="0A634D"/>
                </a:solidFill>
                <a:latin typeface="+mn-lt"/>
                <a:cs typeface="Times New Roman" panose="02020603050405020304" pitchFamily="18" charset="0"/>
              </a:rPr>
              <a:t>-аргинин</a:t>
            </a:r>
            <a:endParaRPr lang="ru-RU" sz="1500" b="1" dirty="0">
              <a:solidFill>
                <a:srgbClr val="0A634D"/>
              </a:solidFill>
              <a:latin typeface="+mn-lt"/>
              <a:cs typeface="Times New Roman" panose="02020603050405020304" pitchFamily="18" charset="0"/>
            </a:endParaRPr>
          </a:p>
        </p:txBody>
      </p:sp>
      <p:sp>
        <p:nvSpPr>
          <p:cNvPr id="5" name="Заголовок 1"/>
          <p:cNvSpPr txBox="1">
            <a:spLocks/>
          </p:cNvSpPr>
          <p:nvPr/>
        </p:nvSpPr>
        <p:spPr>
          <a:xfrm>
            <a:off x="776708" y="414922"/>
            <a:ext cx="5284264" cy="540130"/>
          </a:xfrm>
          <a:prstGeom prst="rect">
            <a:avLst/>
          </a:prstGeom>
        </p:spPr>
        <p:txBody>
          <a:bodyPr vert="horz" lIns="68589" tIns="34294" rIns="68589" bIns="34294"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ts val="2400"/>
              </a:lnSpc>
            </a:pPr>
            <a:r>
              <a:rPr lang="ru-RU" sz="2100" b="1" dirty="0">
                <a:solidFill>
                  <a:srgbClr val="0A634D"/>
                </a:solidFill>
                <a:latin typeface="+mn-lt"/>
              </a:rPr>
              <a:t>Маска-</a:t>
            </a:r>
            <a:r>
              <a:rPr lang="ru-RU" sz="2100" b="1" dirty="0" err="1">
                <a:solidFill>
                  <a:srgbClr val="0A634D"/>
                </a:solidFill>
                <a:latin typeface="+mn-lt"/>
              </a:rPr>
              <a:t>лифтинг</a:t>
            </a:r>
            <a:endParaRPr lang="ru-RU" sz="2100" b="1" dirty="0">
              <a:solidFill>
                <a:srgbClr val="0A634D"/>
              </a:solidFill>
              <a:latin typeface="+mn-lt"/>
            </a:endParaRPr>
          </a:p>
        </p:txBody>
      </p:sp>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70640" y="1514091"/>
            <a:ext cx="1442510" cy="6347956"/>
          </a:xfrm>
          <a:prstGeom prst="rect">
            <a:avLst/>
          </a:prstGeom>
        </p:spPr>
      </p:pic>
    </p:spTree>
    <p:extLst>
      <p:ext uri="{BB962C8B-B14F-4D97-AF65-F5344CB8AC3E}">
        <p14:creationId xmlns:p14="http://schemas.microsoft.com/office/powerpoint/2010/main" val="200745402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66434" y="1117154"/>
            <a:ext cx="5696011" cy="3726899"/>
          </a:xfrm>
        </p:spPr>
        <p:txBody>
          <a:bodyPr anchor="t">
            <a:noAutofit/>
          </a:bodyPr>
          <a:lstStyle/>
          <a:p>
            <a:pPr algn="l" fontAlgn="t"/>
            <a:r>
              <a:rPr lang="ru-RU" sz="1500" dirty="0">
                <a:solidFill>
                  <a:srgbClr val="0A634D"/>
                </a:solidFill>
                <a:latin typeface="+mn-lt"/>
                <a:cs typeface="Times New Roman" panose="02020603050405020304" pitchFamily="18" charset="0"/>
              </a:rPr>
              <a:t>Помимо </a:t>
            </a:r>
            <a:r>
              <a:rPr lang="ru-RU" sz="1500" i="1" dirty="0" err="1">
                <a:solidFill>
                  <a:srgbClr val="0A634D"/>
                </a:solidFill>
                <a:latin typeface="+mn-lt"/>
                <a:cs typeface="Times New Roman" panose="02020603050405020304" pitchFamily="18" charset="0"/>
              </a:rPr>
              <a:t>лизатов</a:t>
            </a:r>
            <a:r>
              <a:rPr lang="ru-RU" sz="1500" i="1" dirty="0">
                <a:solidFill>
                  <a:srgbClr val="0A634D"/>
                </a:solidFill>
                <a:latin typeface="+mn-lt"/>
                <a:cs typeface="Times New Roman" panose="02020603050405020304" pitchFamily="18" charset="0"/>
              </a:rPr>
              <a:t> </a:t>
            </a:r>
            <a:r>
              <a:rPr lang="ru-RU" sz="1500" i="1" dirty="0" err="1">
                <a:solidFill>
                  <a:srgbClr val="0A634D"/>
                </a:solidFill>
                <a:latin typeface="+mn-lt"/>
                <a:cs typeface="Times New Roman" panose="02020603050405020304" pitchFamily="18" charset="0"/>
              </a:rPr>
              <a:t>бифидобактерий</a:t>
            </a:r>
            <a:r>
              <a:rPr lang="ru-RU" sz="1500" i="1" dirty="0">
                <a:solidFill>
                  <a:srgbClr val="0A634D"/>
                </a:solidFill>
                <a:latin typeface="+mn-lt"/>
                <a:cs typeface="Times New Roman" panose="02020603050405020304" pitchFamily="18" charset="0"/>
              </a:rPr>
              <a:t>, масла </a:t>
            </a:r>
            <a:r>
              <a:rPr lang="ru-RU" sz="1500" i="1" dirty="0" err="1">
                <a:solidFill>
                  <a:srgbClr val="0A634D"/>
                </a:solidFill>
                <a:latin typeface="+mn-lt"/>
                <a:cs typeface="Times New Roman" panose="02020603050405020304" pitchFamily="18" charset="0"/>
              </a:rPr>
              <a:t>жожоба</a:t>
            </a:r>
            <a:r>
              <a:rPr lang="ru-RU" sz="1500" i="1" dirty="0">
                <a:solidFill>
                  <a:srgbClr val="0A634D"/>
                </a:solidFill>
                <a:latin typeface="+mn-lt"/>
                <a:cs typeface="Times New Roman" panose="02020603050405020304" pitchFamily="18" charset="0"/>
              </a:rPr>
              <a:t>, экстракта цветков орхидеи </a:t>
            </a:r>
            <a:r>
              <a:rPr lang="ru-RU" sz="1500" dirty="0">
                <a:solidFill>
                  <a:srgbClr val="0A634D"/>
                </a:solidFill>
                <a:latin typeface="+mn-lt"/>
                <a:cs typeface="Times New Roman" panose="02020603050405020304" pitchFamily="18" charset="0"/>
              </a:rPr>
              <a:t>в состав крема входит активный комплекс </a:t>
            </a:r>
            <a:r>
              <a:rPr lang="ru-RU" sz="1500" b="1" i="1" dirty="0" err="1">
                <a:solidFill>
                  <a:srgbClr val="0A634D"/>
                </a:solidFill>
                <a:latin typeface="+mn-lt"/>
                <a:cs typeface="Times New Roman" panose="02020603050405020304" pitchFamily="18" charset="0"/>
              </a:rPr>
              <a:t>Essenski</a:t>
            </a:r>
            <a:r>
              <a:rPr lang="en-US" sz="1500" b="1" i="1" dirty="0">
                <a:solidFill>
                  <a:srgbClr val="0A634D"/>
                </a:solidFill>
                <a:latin typeface="+mn-lt"/>
                <a:cs typeface="Times New Roman" panose="02020603050405020304" pitchFamily="18" charset="0"/>
              </a:rPr>
              <a:t>n</a:t>
            </a:r>
            <a:r>
              <a:rPr lang="ru-RU" sz="1500" i="1" baseline="30000" dirty="0" err="1">
                <a:solidFill>
                  <a:srgbClr val="0A634D"/>
                </a:solidFill>
                <a:latin typeface="+mn-lt"/>
                <a:cs typeface="Times New Roman" panose="02020603050405020304" pitchFamily="18" charset="0"/>
              </a:rPr>
              <a:t>тм</a:t>
            </a:r>
            <a:r>
              <a:rPr lang="ru-RU" sz="1500" i="1" baseline="30000" dirty="0">
                <a:solidFill>
                  <a:srgbClr val="0A634D"/>
                </a:solidFill>
                <a:latin typeface="+mn-lt"/>
                <a:cs typeface="Times New Roman" panose="02020603050405020304" pitchFamily="18" charset="0"/>
              </a:rPr>
              <a:t> </a:t>
            </a:r>
            <a:r>
              <a:rPr lang="ru-RU" sz="1500" dirty="0" smtClean="0">
                <a:solidFill>
                  <a:srgbClr val="0A634D"/>
                </a:solidFill>
                <a:latin typeface="+mn-lt"/>
                <a:cs typeface="Times New Roman" panose="02020603050405020304" pitchFamily="18" charset="0"/>
              </a:rPr>
              <a:t>α-</a:t>
            </a:r>
            <a:r>
              <a:rPr lang="ru-RU" sz="1500" dirty="0" err="1" smtClean="0">
                <a:solidFill>
                  <a:srgbClr val="0A634D"/>
                </a:solidFill>
                <a:latin typeface="+mn-lt"/>
                <a:cs typeface="Times New Roman" panose="02020603050405020304" pitchFamily="18" charset="0"/>
              </a:rPr>
              <a:t>Гидроксиметионина</a:t>
            </a:r>
            <a:r>
              <a:rPr lang="ru-RU" sz="1500" dirty="0" smtClean="0">
                <a:solidFill>
                  <a:srgbClr val="0A634D"/>
                </a:solidFill>
                <a:latin typeface="+mn-lt"/>
                <a:cs typeface="Times New Roman" panose="02020603050405020304" pitchFamily="18" charset="0"/>
              </a:rPr>
              <a:t> </a:t>
            </a:r>
            <a:r>
              <a:rPr lang="ru-RU" sz="1500" dirty="0">
                <a:solidFill>
                  <a:srgbClr val="0A634D"/>
                </a:solidFill>
                <a:latin typeface="+mn-lt"/>
                <a:cs typeface="Times New Roman" panose="02020603050405020304" pitchFamily="18" charset="0"/>
              </a:rPr>
              <a:t>кальция и </a:t>
            </a:r>
            <a:r>
              <a:rPr lang="ru-RU" sz="1500" dirty="0" err="1">
                <a:solidFill>
                  <a:srgbClr val="0A634D"/>
                </a:solidFill>
                <a:latin typeface="+mn-lt"/>
                <a:cs typeface="Times New Roman" panose="02020603050405020304" pitchFamily="18" charset="0"/>
              </a:rPr>
              <a:t>гомотаурина</a:t>
            </a:r>
            <a:r>
              <a:rPr lang="ru-RU" sz="1500" dirty="0">
                <a:solidFill>
                  <a:srgbClr val="0A634D"/>
                </a:solidFill>
                <a:latin typeface="+mn-lt"/>
                <a:cs typeface="Times New Roman" panose="02020603050405020304" pitchFamily="18" charset="0"/>
              </a:rPr>
              <a:t> (источника кальция и незаменимых аминокислот).</a:t>
            </a:r>
            <a:br>
              <a:rPr lang="ru-RU" sz="1500" dirty="0">
                <a:solidFill>
                  <a:srgbClr val="0A634D"/>
                </a:solidFill>
                <a:latin typeface="+mn-lt"/>
                <a:cs typeface="Times New Roman" panose="02020603050405020304" pitchFamily="18" charset="0"/>
              </a:rPr>
            </a:br>
            <a:r>
              <a:rPr lang="ru-RU" sz="1500" dirty="0">
                <a:solidFill>
                  <a:srgbClr val="0A634D"/>
                </a:solidFill>
                <a:latin typeface="+mn-lt"/>
                <a:cs typeface="Times New Roman" panose="02020603050405020304" pitchFamily="18" charset="0"/>
              </a:rPr>
              <a:t/>
            </a:r>
            <a:br>
              <a:rPr lang="ru-RU" sz="1500" dirty="0">
                <a:solidFill>
                  <a:srgbClr val="0A634D"/>
                </a:solidFill>
                <a:latin typeface="+mn-lt"/>
                <a:cs typeface="Times New Roman" panose="02020603050405020304" pitchFamily="18" charset="0"/>
              </a:rPr>
            </a:br>
            <a:r>
              <a:rPr lang="ru-RU" sz="1500" dirty="0">
                <a:solidFill>
                  <a:srgbClr val="0A634D"/>
                </a:solidFill>
                <a:latin typeface="+mn-lt"/>
                <a:cs typeface="Times New Roman" panose="02020603050405020304" pitchFamily="18" charset="0"/>
              </a:rPr>
              <a:t>Реструктурирует и укрепляет тонкую и дряблую кожу, восстанавливает гомеостаз эпидермиса и поддерживает основные жизненные функции клетки (дифференцировка, пролиферация, синтез протеинов и липидов). </a:t>
            </a:r>
            <a:br>
              <a:rPr lang="ru-RU" sz="1500" dirty="0">
                <a:solidFill>
                  <a:srgbClr val="0A634D"/>
                </a:solidFill>
                <a:latin typeface="+mn-lt"/>
                <a:cs typeface="Times New Roman" panose="02020603050405020304" pitchFamily="18" charset="0"/>
              </a:rPr>
            </a:br>
            <a:r>
              <a:rPr lang="ru-RU" sz="1500" dirty="0">
                <a:solidFill>
                  <a:srgbClr val="0A634D"/>
                </a:solidFill>
                <a:latin typeface="+mn-lt"/>
                <a:cs typeface="Times New Roman" panose="02020603050405020304" pitchFamily="18" charset="0"/>
              </a:rPr>
              <a:t>Кожа вновь обретает свою плотность, упругость, эластичность и гладкость.</a:t>
            </a:r>
            <a:br>
              <a:rPr lang="ru-RU" sz="1500" dirty="0">
                <a:solidFill>
                  <a:srgbClr val="0A634D"/>
                </a:solidFill>
                <a:latin typeface="+mn-lt"/>
                <a:cs typeface="Times New Roman" panose="02020603050405020304" pitchFamily="18" charset="0"/>
              </a:rPr>
            </a:br>
            <a:r>
              <a:rPr lang="ru-RU" sz="1500" u="sng" dirty="0">
                <a:solidFill>
                  <a:srgbClr val="0A634D"/>
                </a:solidFill>
                <a:latin typeface="+mn-lt"/>
                <a:cs typeface="Times New Roman" panose="02020603050405020304" pitchFamily="18" charset="0"/>
              </a:rPr>
              <a:t>Другие активные компоненты</a:t>
            </a:r>
            <a:r>
              <a:rPr lang="ru-RU" sz="1500" dirty="0">
                <a:solidFill>
                  <a:srgbClr val="0A634D"/>
                </a:solidFill>
                <a:latin typeface="+mn-lt"/>
                <a:cs typeface="Times New Roman" panose="02020603050405020304" pitchFamily="18" charset="0"/>
              </a:rPr>
              <a:t>:</a:t>
            </a:r>
            <a:br>
              <a:rPr lang="ru-RU" sz="1500" dirty="0">
                <a:solidFill>
                  <a:srgbClr val="0A634D"/>
                </a:solidFill>
                <a:latin typeface="+mn-lt"/>
                <a:cs typeface="Times New Roman" panose="02020603050405020304" pitchFamily="18" charset="0"/>
              </a:rPr>
            </a:br>
            <a:r>
              <a:rPr lang="ru-RU" sz="1500" b="1" i="1" dirty="0">
                <a:solidFill>
                  <a:srgbClr val="0A634D"/>
                </a:solidFill>
                <a:latin typeface="+mn-lt"/>
                <a:cs typeface="Times New Roman" panose="02020603050405020304" pitchFamily="18" charset="0"/>
              </a:rPr>
              <a:t>Витамин Е, кофеин масло Ши, </a:t>
            </a:r>
            <a:r>
              <a:rPr lang="ru-RU" sz="1500" b="1" i="1" dirty="0" err="1">
                <a:solidFill>
                  <a:srgbClr val="0A634D"/>
                </a:solidFill>
                <a:latin typeface="+mn-lt"/>
                <a:cs typeface="Times New Roman" panose="02020603050405020304" pitchFamily="18" charset="0"/>
              </a:rPr>
              <a:t>аллантоин</a:t>
            </a:r>
            <a:r>
              <a:rPr lang="ru-RU" sz="1500" b="1" i="1" dirty="0">
                <a:solidFill>
                  <a:srgbClr val="0A634D"/>
                </a:solidFill>
                <a:latin typeface="+mn-lt"/>
                <a:cs typeface="Times New Roman" panose="02020603050405020304" pitchFamily="18" charset="0"/>
              </a:rPr>
              <a:t>,</a:t>
            </a:r>
            <a:r>
              <a:rPr lang="ru-RU" sz="1500" dirty="0">
                <a:solidFill>
                  <a:srgbClr val="0A634D"/>
                </a:solidFill>
                <a:latin typeface="+mn-lt"/>
                <a:cs typeface="Times New Roman" panose="02020603050405020304" pitchFamily="18" charset="0"/>
              </a:rPr>
              <a:t> </a:t>
            </a:r>
            <a:r>
              <a:rPr lang="ru-RU" sz="1500" b="1" i="1" dirty="0">
                <a:solidFill>
                  <a:srgbClr val="0A634D"/>
                </a:solidFill>
                <a:latin typeface="+mn-lt"/>
                <a:cs typeface="Times New Roman" panose="02020603050405020304" pitchFamily="18" charset="0"/>
              </a:rPr>
              <a:t>витамин А, экстракт копеечника.</a:t>
            </a:r>
            <a:r>
              <a:rPr lang="ru-RU" sz="1500" dirty="0">
                <a:solidFill>
                  <a:srgbClr val="008388"/>
                </a:solidFill>
                <a:latin typeface="+mn-lt"/>
                <a:cs typeface="Times New Roman" panose="02020603050405020304" pitchFamily="18" charset="0"/>
              </a:rPr>
              <a:t/>
            </a:r>
            <a:br>
              <a:rPr lang="ru-RU" sz="1500" dirty="0">
                <a:solidFill>
                  <a:srgbClr val="008388"/>
                </a:solidFill>
                <a:latin typeface="+mn-lt"/>
                <a:cs typeface="Times New Roman" panose="02020603050405020304" pitchFamily="18" charset="0"/>
              </a:rPr>
            </a:br>
            <a:r>
              <a:rPr lang="ru-RU" sz="1500" dirty="0">
                <a:solidFill>
                  <a:srgbClr val="008388"/>
                </a:solidFill>
                <a:latin typeface="+mn-lt"/>
                <a:cs typeface="Times New Roman" panose="02020603050405020304" pitchFamily="18" charset="0"/>
              </a:rPr>
              <a:t/>
            </a:r>
            <a:br>
              <a:rPr lang="ru-RU" sz="1500" dirty="0">
                <a:solidFill>
                  <a:srgbClr val="008388"/>
                </a:solidFill>
                <a:latin typeface="+mn-lt"/>
                <a:cs typeface="Times New Roman" panose="02020603050405020304" pitchFamily="18" charset="0"/>
              </a:rPr>
            </a:br>
            <a:endParaRPr lang="ru-RU" sz="1500" b="1" dirty="0">
              <a:solidFill>
                <a:srgbClr val="008388"/>
              </a:solidFill>
              <a:latin typeface="+mn-lt"/>
              <a:cs typeface="Times New Roman" panose="02020603050405020304" pitchFamily="18" charset="0"/>
            </a:endParaRPr>
          </a:p>
        </p:txBody>
      </p:sp>
      <p:sp>
        <p:nvSpPr>
          <p:cNvPr id="5" name="Заголовок 1"/>
          <p:cNvSpPr txBox="1">
            <a:spLocks/>
          </p:cNvSpPr>
          <p:nvPr/>
        </p:nvSpPr>
        <p:spPr>
          <a:xfrm>
            <a:off x="766434" y="538212"/>
            <a:ext cx="5284264" cy="540130"/>
          </a:xfrm>
          <a:prstGeom prst="rect">
            <a:avLst/>
          </a:prstGeom>
        </p:spPr>
        <p:txBody>
          <a:bodyPr vert="horz" lIns="68589" tIns="34294" rIns="68589" bIns="34294"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ts val="2400"/>
              </a:lnSpc>
            </a:pPr>
            <a:r>
              <a:rPr lang="ru-RU" sz="2100" b="1" dirty="0">
                <a:solidFill>
                  <a:srgbClr val="0A634D"/>
                </a:solidFill>
                <a:latin typeface="+mn-lt"/>
              </a:rPr>
              <a:t>Крем для кожи вокруг глаз</a:t>
            </a:r>
          </a:p>
        </p:txBody>
      </p:sp>
      <p:pic>
        <p:nvPicPr>
          <p:cNvPr id="3" name="Рисунок 2"/>
          <p:cNvPicPr>
            <a:picLocks noChangeAspect="1"/>
          </p:cNvPicPr>
          <p:nvPr/>
        </p:nvPicPr>
        <p:blipFill rotWithShape="1">
          <a:blip r:embed="rId3" cstate="print">
            <a:extLst>
              <a:ext uri="{28A0092B-C50C-407E-A947-70E740481C1C}">
                <a14:useLocalDpi xmlns:a14="http://schemas.microsoft.com/office/drawing/2010/main" val="0"/>
              </a:ext>
            </a:extLst>
          </a:blip>
          <a:srcRect l="-3046" t="-1050" r="-1937" b="50650"/>
          <a:stretch/>
        </p:blipFill>
        <p:spPr>
          <a:xfrm>
            <a:off x="6372387" y="1428108"/>
            <a:ext cx="1306511" cy="3581946"/>
          </a:xfrm>
          <a:prstGeom prst="rect">
            <a:avLst/>
          </a:prstGeom>
        </p:spPr>
      </p:pic>
    </p:spTree>
    <p:extLst>
      <p:ext uri="{BB962C8B-B14F-4D97-AF65-F5344CB8AC3E}">
        <p14:creationId xmlns:p14="http://schemas.microsoft.com/office/powerpoint/2010/main" val="19072415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1609" y="1032319"/>
            <a:ext cx="5185250" cy="2646639"/>
          </a:xfrm>
        </p:spPr>
        <p:txBody>
          <a:bodyPr anchor="t">
            <a:noAutofit/>
          </a:bodyPr>
          <a:lstStyle/>
          <a:p>
            <a:pPr algn="l"/>
            <a:r>
              <a:rPr lang="ru-RU" sz="1500" u="sng" dirty="0">
                <a:solidFill>
                  <a:srgbClr val="0A634D"/>
                </a:solidFill>
                <a:latin typeface="+mn-lt"/>
                <a:cs typeface="Times New Roman" panose="02020603050405020304" pitchFamily="18" charset="0"/>
              </a:rPr>
              <a:t>Активные ингредиенты: </a:t>
            </a:r>
            <a:br>
              <a:rPr lang="ru-RU" sz="1500" u="sng" dirty="0">
                <a:solidFill>
                  <a:srgbClr val="0A634D"/>
                </a:solidFill>
                <a:latin typeface="+mn-lt"/>
                <a:cs typeface="Times New Roman" panose="02020603050405020304" pitchFamily="18" charset="0"/>
              </a:rPr>
            </a:br>
            <a:r>
              <a:rPr lang="ru-RU" sz="1500" u="sng" dirty="0">
                <a:solidFill>
                  <a:srgbClr val="0A634D"/>
                </a:solidFill>
                <a:latin typeface="+mn-lt"/>
                <a:cs typeface="Times New Roman" panose="02020603050405020304" pitchFamily="18" charset="0"/>
              </a:rPr>
              <a:t/>
            </a:r>
            <a:br>
              <a:rPr lang="ru-RU" sz="1500" u="sng" dirty="0">
                <a:solidFill>
                  <a:srgbClr val="0A634D"/>
                </a:solidFill>
                <a:latin typeface="+mn-lt"/>
                <a:cs typeface="Times New Roman" panose="02020603050405020304" pitchFamily="18" charset="0"/>
              </a:rPr>
            </a:br>
            <a:r>
              <a:rPr lang="ru-RU" sz="1500" b="1" i="1" dirty="0">
                <a:solidFill>
                  <a:srgbClr val="0A634D"/>
                </a:solidFill>
                <a:latin typeface="+mn-lt"/>
                <a:cs typeface="Times New Roman" panose="02020603050405020304" pitchFamily="18" charset="0"/>
              </a:rPr>
              <a:t>Д-</a:t>
            </a:r>
            <a:r>
              <a:rPr lang="ru-RU" sz="1500" b="1" i="1" dirty="0" err="1">
                <a:solidFill>
                  <a:srgbClr val="0A634D"/>
                </a:solidFill>
                <a:latin typeface="+mn-lt"/>
                <a:cs typeface="Times New Roman" panose="02020603050405020304" pitchFamily="18" charset="0"/>
              </a:rPr>
              <a:t>пантенол</a:t>
            </a:r>
            <a:r>
              <a:rPr lang="ru-RU" sz="1500" b="1" i="1" dirty="0">
                <a:solidFill>
                  <a:srgbClr val="0A634D"/>
                </a:solidFill>
                <a:latin typeface="+mn-lt"/>
                <a:cs typeface="Times New Roman" panose="02020603050405020304" pitchFamily="18" charset="0"/>
              </a:rPr>
              <a:t>, экстракт цветков орхидеи, масло Ши, </a:t>
            </a:r>
            <a:r>
              <a:rPr lang="ru-RU" sz="1500" b="1" i="1" dirty="0" err="1">
                <a:solidFill>
                  <a:srgbClr val="0A634D"/>
                </a:solidFill>
                <a:latin typeface="+mn-lt"/>
                <a:cs typeface="Times New Roman" panose="02020603050405020304" pitchFamily="18" charset="0"/>
              </a:rPr>
              <a:t>лизаты</a:t>
            </a:r>
            <a:r>
              <a:rPr lang="ru-RU" sz="1500" b="1" i="1" dirty="0">
                <a:solidFill>
                  <a:srgbClr val="0A634D"/>
                </a:solidFill>
                <a:latin typeface="+mn-lt"/>
                <a:cs typeface="Times New Roman" panose="02020603050405020304" pitchFamily="18" charset="0"/>
              </a:rPr>
              <a:t> </a:t>
            </a:r>
            <a:r>
              <a:rPr lang="ru-RU" sz="1500" b="1" i="1" dirty="0" err="1">
                <a:solidFill>
                  <a:srgbClr val="0A634D"/>
                </a:solidFill>
                <a:latin typeface="+mn-lt"/>
                <a:cs typeface="Times New Roman" panose="02020603050405020304" pitchFamily="18" charset="0"/>
              </a:rPr>
              <a:t>бифидобактерий</a:t>
            </a:r>
            <a:r>
              <a:rPr lang="ru-RU" sz="1500" b="1" i="1" dirty="0">
                <a:solidFill>
                  <a:srgbClr val="0A634D"/>
                </a:solidFill>
                <a:latin typeface="+mn-lt"/>
                <a:cs typeface="Times New Roman" panose="02020603050405020304" pitchFamily="18" charset="0"/>
              </a:rPr>
              <a:t/>
            </a:r>
            <a:br>
              <a:rPr lang="ru-RU" sz="1500" b="1" i="1" dirty="0">
                <a:solidFill>
                  <a:srgbClr val="0A634D"/>
                </a:solidFill>
                <a:latin typeface="+mn-lt"/>
                <a:cs typeface="Times New Roman" panose="02020603050405020304" pitchFamily="18" charset="0"/>
              </a:rPr>
            </a:br>
            <a:r>
              <a:rPr lang="ru-RU" sz="1500" u="sng" dirty="0">
                <a:solidFill>
                  <a:srgbClr val="0A634D"/>
                </a:solidFill>
                <a:latin typeface="+mn-lt"/>
                <a:cs typeface="Times New Roman" panose="02020603050405020304" pitchFamily="18" charset="0"/>
              </a:rPr>
              <a:t/>
            </a:r>
            <a:br>
              <a:rPr lang="ru-RU" sz="1500" u="sng" dirty="0">
                <a:solidFill>
                  <a:srgbClr val="0A634D"/>
                </a:solidFill>
                <a:latin typeface="+mn-lt"/>
                <a:cs typeface="Times New Roman" panose="02020603050405020304" pitchFamily="18" charset="0"/>
              </a:rPr>
            </a:br>
            <a:r>
              <a:rPr lang="en-US" sz="1500" b="1" i="1" dirty="0">
                <a:solidFill>
                  <a:srgbClr val="0A634D"/>
                </a:solidFill>
                <a:latin typeface="+mn-lt"/>
                <a:cs typeface="Times New Roman" panose="02020603050405020304" pitchFamily="18" charset="0"/>
              </a:rPr>
              <a:t>Skin </a:t>
            </a:r>
            <a:r>
              <a:rPr lang="en-US" sz="1500" b="1" i="1" dirty="0" err="1">
                <a:solidFill>
                  <a:srgbClr val="0A634D"/>
                </a:solidFill>
                <a:latin typeface="+mn-lt"/>
                <a:cs typeface="Times New Roman" panose="02020603050405020304" pitchFamily="18" charset="0"/>
              </a:rPr>
              <a:t>Tightener</a:t>
            </a:r>
            <a:r>
              <a:rPr lang="en-US" sz="1500" b="1" i="1" dirty="0">
                <a:solidFill>
                  <a:srgbClr val="0A634D"/>
                </a:solidFill>
                <a:latin typeface="+mn-lt"/>
                <a:cs typeface="Times New Roman" panose="02020603050405020304" pitchFamily="18" charset="0"/>
              </a:rPr>
              <a:t> ST </a:t>
            </a:r>
            <a:r>
              <a:rPr lang="ru-RU" sz="1500" b="1" i="1" dirty="0">
                <a:solidFill>
                  <a:srgbClr val="0A634D"/>
                </a:solidFill>
                <a:latin typeface="+mn-lt"/>
                <a:cs typeface="Times New Roman" panose="02020603050405020304" pitchFamily="18" charset="0"/>
              </a:rPr>
              <a:t>– </a:t>
            </a:r>
            <a:r>
              <a:rPr lang="ru-RU" sz="1500" dirty="0">
                <a:solidFill>
                  <a:srgbClr val="0A634D"/>
                </a:solidFill>
                <a:latin typeface="+mn-lt"/>
                <a:cs typeface="Times New Roman" panose="02020603050405020304" pitchFamily="18" charset="0"/>
              </a:rPr>
              <a:t>представляет из себя сочетание гидрофильного полисахарида водоросли </a:t>
            </a:r>
            <a:r>
              <a:rPr lang="ru-RU" sz="1500" dirty="0" err="1">
                <a:solidFill>
                  <a:srgbClr val="0A634D"/>
                </a:solidFill>
                <a:latin typeface="+mn-lt"/>
                <a:cs typeface="Times New Roman" panose="02020603050405020304" pitchFamily="18" charset="0"/>
              </a:rPr>
              <a:t>мacrocystis</a:t>
            </a:r>
            <a:r>
              <a:rPr lang="ru-RU" sz="1500" dirty="0">
                <a:solidFill>
                  <a:srgbClr val="0A634D"/>
                </a:solidFill>
                <a:latin typeface="+mn-lt"/>
                <a:cs typeface="Times New Roman" panose="02020603050405020304" pitchFamily="18" charset="0"/>
              </a:rPr>
              <a:t> </a:t>
            </a:r>
            <a:r>
              <a:rPr lang="ru-RU" sz="1500" dirty="0" err="1">
                <a:solidFill>
                  <a:srgbClr val="0A634D"/>
                </a:solidFill>
                <a:latin typeface="+mn-lt"/>
                <a:cs typeface="Times New Roman" panose="02020603050405020304" pitchFamily="18" charset="0"/>
              </a:rPr>
              <a:t>pyrifera</a:t>
            </a:r>
            <a:r>
              <a:rPr lang="ru-RU" sz="1500" dirty="0">
                <a:solidFill>
                  <a:srgbClr val="0A634D"/>
                </a:solidFill>
                <a:latin typeface="+mn-lt"/>
                <a:cs typeface="Times New Roman" panose="02020603050405020304" pitchFamily="18" charset="0"/>
              </a:rPr>
              <a:t> и </a:t>
            </a:r>
            <a:r>
              <a:rPr lang="ru-RU" sz="1500" dirty="0" smtClean="0">
                <a:solidFill>
                  <a:srgbClr val="0A634D"/>
                </a:solidFill>
                <a:latin typeface="+mn-lt"/>
                <a:cs typeface="Times New Roman" panose="02020603050405020304" pitchFamily="18" charset="0"/>
              </a:rPr>
              <a:t>высокомолекулярных протеинов </a:t>
            </a:r>
            <a:r>
              <a:rPr lang="ru-RU" sz="1500" dirty="0">
                <a:solidFill>
                  <a:srgbClr val="0A634D"/>
                </a:solidFill>
                <a:latin typeface="+mn-lt"/>
                <a:cs typeface="Times New Roman" panose="02020603050405020304" pitchFamily="18" charset="0"/>
              </a:rPr>
              <a:t>пшеницы с высоким содержанием </a:t>
            </a:r>
            <a:r>
              <a:rPr lang="ru-RU" sz="1500" dirty="0" err="1">
                <a:solidFill>
                  <a:srgbClr val="0A634D"/>
                </a:solidFill>
                <a:latin typeface="+mn-lt"/>
                <a:cs typeface="Times New Roman" panose="02020603050405020304" pitchFamily="18" charset="0"/>
              </a:rPr>
              <a:t>глутамина</a:t>
            </a:r>
            <a:r>
              <a:rPr lang="ru-RU" sz="1500" dirty="0">
                <a:solidFill>
                  <a:srgbClr val="0A634D"/>
                </a:solidFill>
                <a:latin typeface="+mn-lt"/>
                <a:cs typeface="Times New Roman" panose="02020603050405020304" pitchFamily="18" charset="0"/>
              </a:rPr>
              <a:t> / </a:t>
            </a:r>
            <a:r>
              <a:rPr lang="ru-RU" sz="1500" dirty="0" err="1">
                <a:solidFill>
                  <a:srgbClr val="0A634D"/>
                </a:solidFill>
                <a:latin typeface="+mn-lt"/>
                <a:cs typeface="Times New Roman" panose="02020603050405020304" pitchFamily="18" charset="0"/>
              </a:rPr>
              <a:t>глутаминовой</a:t>
            </a:r>
            <a:r>
              <a:rPr lang="ru-RU" sz="1500" dirty="0">
                <a:solidFill>
                  <a:srgbClr val="0A634D"/>
                </a:solidFill>
                <a:latin typeface="+mn-lt"/>
                <a:cs typeface="Times New Roman" panose="02020603050405020304" pitchFamily="18" charset="0"/>
              </a:rPr>
              <a:t> кислоты. Оказывает заметный </a:t>
            </a:r>
            <a:r>
              <a:rPr lang="ru-RU" sz="1500" dirty="0" err="1">
                <a:solidFill>
                  <a:srgbClr val="0A634D"/>
                </a:solidFill>
                <a:latin typeface="+mn-lt"/>
                <a:cs typeface="Times New Roman" panose="02020603050405020304" pitchFamily="18" charset="0"/>
              </a:rPr>
              <a:t>лифтинг</a:t>
            </a:r>
            <a:r>
              <a:rPr lang="ru-RU" sz="1500" dirty="0">
                <a:solidFill>
                  <a:srgbClr val="0A634D"/>
                </a:solidFill>
                <a:latin typeface="+mn-lt"/>
                <a:cs typeface="Times New Roman" panose="02020603050405020304" pitchFamily="18" charset="0"/>
              </a:rPr>
              <a:t>-эффект, приносит ощущение свежести, подтягивает и разглаживает кожу.</a:t>
            </a:r>
            <a:br>
              <a:rPr lang="ru-RU" sz="1500" dirty="0">
                <a:solidFill>
                  <a:srgbClr val="0A634D"/>
                </a:solidFill>
                <a:latin typeface="+mn-lt"/>
                <a:cs typeface="Times New Roman" panose="02020603050405020304" pitchFamily="18" charset="0"/>
              </a:rPr>
            </a:br>
            <a:r>
              <a:rPr lang="ru-RU" sz="1500" dirty="0">
                <a:solidFill>
                  <a:srgbClr val="0A634D"/>
                </a:solidFill>
                <a:latin typeface="+mn-lt"/>
                <a:cs typeface="Times New Roman" panose="02020603050405020304" pitchFamily="18" charset="0"/>
              </a:rPr>
              <a:t/>
            </a:r>
            <a:br>
              <a:rPr lang="ru-RU" sz="1500" dirty="0">
                <a:solidFill>
                  <a:srgbClr val="0A634D"/>
                </a:solidFill>
                <a:latin typeface="+mn-lt"/>
                <a:cs typeface="Times New Roman" panose="02020603050405020304" pitchFamily="18" charset="0"/>
              </a:rPr>
            </a:br>
            <a:r>
              <a:rPr lang="ru-RU" sz="1500" dirty="0">
                <a:solidFill>
                  <a:srgbClr val="0A634D"/>
                </a:solidFill>
                <a:latin typeface="+mn-lt"/>
                <a:cs typeface="Times New Roman" panose="02020603050405020304" pitchFamily="18" charset="0"/>
              </a:rPr>
              <a:t>Крем обладает УФ- </a:t>
            </a:r>
            <a:r>
              <a:rPr lang="ru-RU" sz="1500" dirty="0" smtClean="0">
                <a:solidFill>
                  <a:srgbClr val="0A634D"/>
                </a:solidFill>
                <a:latin typeface="+mn-lt"/>
                <a:cs typeface="Times New Roman" panose="02020603050405020304" pitchFamily="18" charset="0"/>
              </a:rPr>
              <a:t>защитой, </a:t>
            </a:r>
            <a:r>
              <a:rPr lang="ru-RU" sz="1500" dirty="0">
                <a:solidFill>
                  <a:srgbClr val="0A634D"/>
                </a:solidFill>
                <a:latin typeface="+mn-lt"/>
                <a:cs typeface="Times New Roman" panose="02020603050405020304" pitchFamily="18" charset="0"/>
              </a:rPr>
              <a:t>благодаря введенным в состав продукта </a:t>
            </a:r>
            <a:r>
              <a:rPr lang="ru-RU" sz="1500" b="1" i="1" dirty="0" err="1">
                <a:solidFill>
                  <a:srgbClr val="0A634D"/>
                </a:solidFill>
                <a:latin typeface="+mn-lt"/>
                <a:cs typeface="Times New Roman" panose="02020603050405020304" pitchFamily="18" charset="0"/>
              </a:rPr>
              <a:t>Роносферам</a:t>
            </a:r>
            <a:r>
              <a:rPr lang="ru-RU" sz="1500" dirty="0">
                <a:solidFill>
                  <a:srgbClr val="0A634D"/>
                </a:solidFill>
                <a:latin typeface="+mn-lt"/>
                <a:cs typeface="Times New Roman" panose="02020603050405020304" pitchFamily="18" charset="0"/>
              </a:rPr>
              <a:t> – это минеральные фильтры, защищающие от ультрафиолета.</a:t>
            </a:r>
            <a:br>
              <a:rPr lang="ru-RU" sz="1500" dirty="0">
                <a:solidFill>
                  <a:srgbClr val="0A634D"/>
                </a:solidFill>
                <a:latin typeface="+mn-lt"/>
                <a:cs typeface="Times New Roman" panose="02020603050405020304" pitchFamily="18" charset="0"/>
              </a:rPr>
            </a:br>
            <a:r>
              <a:rPr lang="ru-RU" sz="1500" dirty="0">
                <a:solidFill>
                  <a:srgbClr val="0A634D"/>
                </a:solidFill>
                <a:latin typeface="+mn-lt"/>
                <a:cs typeface="Times New Roman" panose="02020603050405020304" pitchFamily="18" charset="0"/>
              </a:rPr>
              <a:t/>
            </a:r>
            <a:br>
              <a:rPr lang="ru-RU" sz="1500" dirty="0">
                <a:solidFill>
                  <a:srgbClr val="0A634D"/>
                </a:solidFill>
                <a:latin typeface="+mn-lt"/>
                <a:cs typeface="Times New Roman" panose="02020603050405020304" pitchFamily="18" charset="0"/>
              </a:rPr>
            </a:br>
            <a:r>
              <a:rPr lang="ru-RU" sz="1500" dirty="0">
                <a:solidFill>
                  <a:srgbClr val="0A634D"/>
                </a:solidFill>
                <a:latin typeface="+mn-lt"/>
                <a:cs typeface="Times New Roman" panose="02020603050405020304" pitchFamily="18" charset="0"/>
              </a:rPr>
              <a:t>Не содержит </a:t>
            </a:r>
            <a:r>
              <a:rPr lang="ru-RU" sz="1500" dirty="0" err="1" smtClean="0">
                <a:solidFill>
                  <a:srgbClr val="0A634D"/>
                </a:solidFill>
                <a:latin typeface="+mn-lt"/>
                <a:cs typeface="Times New Roman" panose="02020603050405020304" pitchFamily="18" charset="0"/>
              </a:rPr>
              <a:t>парабенов</a:t>
            </a:r>
            <a:r>
              <a:rPr lang="ru-RU" sz="1500" dirty="0" smtClean="0">
                <a:solidFill>
                  <a:srgbClr val="0A634D"/>
                </a:solidFill>
                <a:latin typeface="+mn-lt"/>
                <a:cs typeface="Times New Roman" panose="02020603050405020304" pitchFamily="18" charset="0"/>
              </a:rPr>
              <a:t>!</a:t>
            </a:r>
            <a:endParaRPr lang="ru-RU" sz="1500" b="1" dirty="0">
              <a:solidFill>
                <a:srgbClr val="0A634D"/>
              </a:solidFill>
              <a:latin typeface="+mn-lt"/>
              <a:cs typeface="Times New Roman" panose="02020603050405020304" pitchFamily="18" charset="0"/>
            </a:endParaRPr>
          </a:p>
        </p:txBody>
      </p:sp>
      <p:sp>
        <p:nvSpPr>
          <p:cNvPr id="5" name="Заголовок 1"/>
          <p:cNvSpPr txBox="1">
            <a:spLocks/>
          </p:cNvSpPr>
          <p:nvPr/>
        </p:nvSpPr>
        <p:spPr>
          <a:xfrm>
            <a:off x="622595" y="476568"/>
            <a:ext cx="5284264" cy="540130"/>
          </a:xfrm>
          <a:prstGeom prst="rect">
            <a:avLst/>
          </a:prstGeom>
        </p:spPr>
        <p:txBody>
          <a:bodyPr vert="horz" lIns="68589" tIns="34294" rIns="68589" bIns="34294"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ts val="2400"/>
              </a:lnSpc>
            </a:pPr>
            <a:r>
              <a:rPr lang="ru-RU" sz="2100" b="1" dirty="0">
                <a:solidFill>
                  <a:srgbClr val="0A634D"/>
                </a:solidFill>
                <a:latin typeface="+mn-lt"/>
              </a:rPr>
              <a:t>Крем для лица</a:t>
            </a:r>
          </a:p>
        </p:txBody>
      </p:sp>
      <p:pic>
        <p:nvPicPr>
          <p:cNvPr id="7" name="Рисунок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27918" y="1383045"/>
            <a:ext cx="1344135" cy="7121060"/>
          </a:xfrm>
          <a:prstGeom prst="rect">
            <a:avLst/>
          </a:prstGeom>
        </p:spPr>
      </p:pic>
    </p:spTree>
    <p:extLst>
      <p:ext uri="{BB962C8B-B14F-4D97-AF65-F5344CB8AC3E}">
        <p14:creationId xmlns:p14="http://schemas.microsoft.com/office/powerpoint/2010/main" val="23300089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52255" y="1139852"/>
            <a:ext cx="5443114" cy="3618873"/>
          </a:xfrm>
        </p:spPr>
        <p:txBody>
          <a:bodyPr anchor="t">
            <a:noAutofit/>
          </a:bodyPr>
          <a:lstStyle/>
          <a:p>
            <a:pPr algn="l"/>
            <a:r>
              <a:rPr lang="ru-RU" sz="1500" u="sng" dirty="0">
                <a:solidFill>
                  <a:srgbClr val="0A634D"/>
                </a:solidFill>
                <a:latin typeface="+mn-lt"/>
                <a:cs typeface="Times New Roman" panose="02020603050405020304" pitchFamily="18" charset="0"/>
              </a:rPr>
              <a:t>Активные ингредиенты: </a:t>
            </a:r>
            <a:br>
              <a:rPr lang="ru-RU" sz="1500" u="sng" dirty="0">
                <a:solidFill>
                  <a:srgbClr val="0A634D"/>
                </a:solidFill>
                <a:latin typeface="+mn-lt"/>
                <a:cs typeface="Times New Roman" panose="02020603050405020304" pitchFamily="18" charset="0"/>
              </a:rPr>
            </a:br>
            <a:r>
              <a:rPr lang="ru-RU" sz="1500" b="1" i="1" dirty="0">
                <a:solidFill>
                  <a:srgbClr val="0A634D"/>
                </a:solidFill>
                <a:latin typeface="+mn-lt"/>
                <a:cs typeface="Times New Roman" panose="02020603050405020304" pitchFamily="18" charset="0"/>
              </a:rPr>
              <a:t>Экстракт цветков орхидеи, Д-</a:t>
            </a:r>
            <a:r>
              <a:rPr lang="ru-RU" sz="1500" b="1" i="1" dirty="0" err="1">
                <a:solidFill>
                  <a:srgbClr val="0A634D"/>
                </a:solidFill>
                <a:latin typeface="+mn-lt"/>
                <a:cs typeface="Times New Roman" panose="02020603050405020304" pitchFamily="18" charset="0"/>
              </a:rPr>
              <a:t>пантенол</a:t>
            </a:r>
            <a:r>
              <a:rPr lang="ru-RU" sz="1500" b="1" i="1" dirty="0">
                <a:solidFill>
                  <a:srgbClr val="0A634D"/>
                </a:solidFill>
                <a:latin typeface="+mn-lt"/>
                <a:cs typeface="Times New Roman" panose="02020603050405020304" pitchFamily="18" charset="0"/>
              </a:rPr>
              <a:t>, витамин Е, </a:t>
            </a:r>
            <a:r>
              <a:rPr lang="ru-RU" sz="1500" b="1" i="1" dirty="0" err="1">
                <a:solidFill>
                  <a:srgbClr val="0A634D"/>
                </a:solidFill>
                <a:latin typeface="+mn-lt"/>
                <a:cs typeface="Times New Roman" panose="02020603050405020304" pitchFamily="18" charset="0"/>
              </a:rPr>
              <a:t>лизаты</a:t>
            </a:r>
            <a:r>
              <a:rPr lang="ru-RU" sz="1500" b="1" i="1" dirty="0">
                <a:solidFill>
                  <a:srgbClr val="0A634D"/>
                </a:solidFill>
                <a:latin typeface="+mn-lt"/>
                <a:cs typeface="Times New Roman" panose="02020603050405020304" pitchFamily="18" charset="0"/>
              </a:rPr>
              <a:t> </a:t>
            </a:r>
            <a:r>
              <a:rPr lang="ru-RU" sz="1500" b="1" i="1" dirty="0" err="1">
                <a:solidFill>
                  <a:srgbClr val="0A634D"/>
                </a:solidFill>
                <a:latin typeface="+mn-lt"/>
                <a:cs typeface="Times New Roman" panose="02020603050405020304" pitchFamily="18" charset="0"/>
              </a:rPr>
              <a:t>бифидобактерий</a:t>
            </a:r>
            <a:r>
              <a:rPr lang="ru-RU" sz="1500" b="1" i="1" dirty="0">
                <a:solidFill>
                  <a:srgbClr val="0A634D"/>
                </a:solidFill>
                <a:latin typeface="+mn-lt"/>
                <a:cs typeface="Times New Roman" panose="02020603050405020304" pitchFamily="18" charset="0"/>
              </a:rPr>
              <a:t>, </a:t>
            </a:r>
            <a:r>
              <a:rPr lang="ru-RU" sz="1500" b="1" i="1" dirty="0" err="1">
                <a:solidFill>
                  <a:srgbClr val="0A634D"/>
                </a:solidFill>
                <a:latin typeface="+mn-lt"/>
                <a:cs typeface="Times New Roman" panose="02020603050405020304" pitchFamily="18" charset="0"/>
              </a:rPr>
              <a:t>аллантоин</a:t>
            </a:r>
            <a:r>
              <a:rPr lang="ru-RU" sz="1500" b="1" i="1" dirty="0">
                <a:solidFill>
                  <a:srgbClr val="0A634D"/>
                </a:solidFill>
                <a:latin typeface="+mn-lt"/>
                <a:cs typeface="Times New Roman" panose="02020603050405020304" pitchFamily="18" charset="0"/>
              </a:rPr>
              <a:t>, масло </a:t>
            </a:r>
            <a:r>
              <a:rPr lang="ru-RU" sz="1500" b="1" i="1" dirty="0" err="1">
                <a:solidFill>
                  <a:srgbClr val="0A634D"/>
                </a:solidFill>
                <a:latin typeface="+mn-lt"/>
                <a:cs typeface="Times New Roman" panose="02020603050405020304" pitchFamily="18" charset="0"/>
              </a:rPr>
              <a:t>жожоба</a:t>
            </a:r>
            <a:r>
              <a:rPr lang="ru-RU" sz="1500" b="1" i="1" dirty="0">
                <a:solidFill>
                  <a:srgbClr val="0A634D"/>
                </a:solidFill>
                <a:latin typeface="+mn-lt"/>
                <a:cs typeface="Times New Roman" panose="02020603050405020304" pitchFamily="18" charset="0"/>
              </a:rPr>
              <a:t>, </a:t>
            </a:r>
            <a:r>
              <a:rPr lang="ru-RU" sz="1500" b="1" i="1" dirty="0" err="1">
                <a:solidFill>
                  <a:srgbClr val="0A634D"/>
                </a:solidFill>
                <a:latin typeface="+mn-lt"/>
                <a:cs typeface="Times New Roman" panose="02020603050405020304" pitchFamily="18" charset="0"/>
              </a:rPr>
              <a:t>метаин</a:t>
            </a:r>
            <a:r>
              <a:rPr lang="ru-RU" sz="1500" b="1" i="1" dirty="0">
                <a:solidFill>
                  <a:srgbClr val="0A634D"/>
                </a:solidFill>
                <a:latin typeface="+mn-lt"/>
                <a:cs typeface="Times New Roman" panose="02020603050405020304" pitchFamily="18" charset="0"/>
              </a:rPr>
              <a:t>, масло </a:t>
            </a:r>
            <a:r>
              <a:rPr lang="ru-RU" sz="1500" b="1" i="1" dirty="0" err="1">
                <a:solidFill>
                  <a:srgbClr val="0A634D"/>
                </a:solidFill>
                <a:latin typeface="+mn-lt"/>
                <a:cs typeface="Times New Roman" panose="02020603050405020304" pitchFamily="18" charset="0"/>
              </a:rPr>
              <a:t>макадамии</a:t>
            </a:r>
            <a:r>
              <a:rPr lang="ru-RU" sz="1500" b="1" i="1" dirty="0">
                <a:solidFill>
                  <a:srgbClr val="0A634D"/>
                </a:solidFill>
                <a:latin typeface="+mn-lt"/>
                <a:cs typeface="Times New Roman" panose="02020603050405020304" pitchFamily="18" charset="0"/>
              </a:rPr>
              <a:t>,</a:t>
            </a:r>
            <a:r>
              <a:rPr lang="ru-RU" sz="1500" dirty="0">
                <a:solidFill>
                  <a:srgbClr val="0A634D"/>
                </a:solidFill>
                <a:latin typeface="+mn-lt"/>
                <a:cs typeface="Times New Roman" panose="02020603050405020304" pitchFamily="18" charset="0"/>
              </a:rPr>
              <a:t> </a:t>
            </a:r>
            <a:r>
              <a:rPr lang="ru-RU" sz="1500" b="1" i="1" dirty="0" err="1">
                <a:solidFill>
                  <a:srgbClr val="0A634D"/>
                </a:solidFill>
                <a:latin typeface="+mn-lt"/>
              </a:rPr>
              <a:t>пчелинный</a:t>
            </a:r>
            <a:r>
              <a:rPr lang="ru-RU" sz="1500" b="1" i="1" dirty="0">
                <a:solidFill>
                  <a:srgbClr val="0A634D"/>
                </a:solidFill>
                <a:latin typeface="+mn-lt"/>
              </a:rPr>
              <a:t> воск,</a:t>
            </a:r>
            <a:r>
              <a:rPr lang="ru-RU" sz="1500" b="1" i="1" dirty="0">
                <a:solidFill>
                  <a:srgbClr val="0A634D"/>
                </a:solidFill>
                <a:latin typeface="+mn-lt"/>
                <a:cs typeface="Times New Roman" panose="02020603050405020304" pitchFamily="18" charset="0"/>
              </a:rPr>
              <a:t> мочевина, лецитин, </a:t>
            </a:r>
            <a:r>
              <a:rPr lang="ru-RU" sz="1500" b="1" i="1" dirty="0" err="1">
                <a:solidFill>
                  <a:srgbClr val="0A634D"/>
                </a:solidFill>
                <a:cs typeface="Times New Roman" panose="02020603050405020304" pitchFamily="18" charset="0"/>
              </a:rPr>
              <a:t>г</a:t>
            </a:r>
            <a:r>
              <a:rPr lang="ru-RU" sz="1500" b="1" i="1" dirty="0" err="1" smtClean="0">
                <a:solidFill>
                  <a:srgbClr val="0A634D"/>
                </a:solidFill>
                <a:cs typeface="Times New Roman" panose="02020603050405020304" pitchFamily="18" charset="0"/>
              </a:rPr>
              <a:t>иалуроновая</a:t>
            </a:r>
            <a:r>
              <a:rPr lang="ru-RU" sz="1500" b="1" i="1" dirty="0" smtClean="0">
                <a:solidFill>
                  <a:srgbClr val="0A634D"/>
                </a:solidFill>
                <a:cs typeface="Times New Roman" panose="02020603050405020304" pitchFamily="18" charset="0"/>
              </a:rPr>
              <a:t> </a:t>
            </a:r>
            <a:r>
              <a:rPr lang="ru-RU" sz="1500" b="1" i="1" dirty="0">
                <a:solidFill>
                  <a:srgbClr val="0A634D"/>
                </a:solidFill>
                <a:cs typeface="Times New Roman" panose="02020603050405020304" pitchFamily="18" charset="0"/>
              </a:rPr>
              <a:t>кислота.</a:t>
            </a:r>
            <a:r>
              <a:rPr lang="ru-RU" sz="1500" b="1" i="1" dirty="0">
                <a:solidFill>
                  <a:srgbClr val="0A634D"/>
                </a:solidFill>
                <a:latin typeface="+mn-lt"/>
                <a:cs typeface="Times New Roman" panose="02020603050405020304" pitchFamily="18" charset="0"/>
              </a:rPr>
              <a:t/>
            </a:r>
            <a:br>
              <a:rPr lang="ru-RU" sz="1500" b="1" i="1" dirty="0">
                <a:solidFill>
                  <a:srgbClr val="0A634D"/>
                </a:solidFill>
                <a:latin typeface="+mn-lt"/>
                <a:cs typeface="Times New Roman" panose="02020603050405020304" pitchFamily="18" charset="0"/>
              </a:rPr>
            </a:br>
            <a:r>
              <a:rPr lang="en-US" sz="1500" b="1" dirty="0" err="1">
                <a:solidFill>
                  <a:srgbClr val="0A634D"/>
                </a:solidFill>
                <a:latin typeface="+mn-lt"/>
                <a:cs typeface="Times New Roman" panose="02020603050405020304" pitchFamily="18" charset="0"/>
              </a:rPr>
              <a:t>Polylift</a:t>
            </a:r>
            <a:r>
              <a:rPr lang="ru-RU" sz="1500" b="1" dirty="0">
                <a:solidFill>
                  <a:srgbClr val="0A634D"/>
                </a:solidFill>
                <a:latin typeface="+mn-lt"/>
                <a:cs typeface="Times New Roman" panose="02020603050405020304" pitchFamily="18" charset="0"/>
              </a:rPr>
              <a:t> </a:t>
            </a:r>
            <a:r>
              <a:rPr lang="ru-RU" sz="1500" b="1" i="1" dirty="0">
                <a:solidFill>
                  <a:srgbClr val="0A634D"/>
                </a:solidFill>
                <a:latin typeface="+mn-lt"/>
                <a:cs typeface="Times New Roman" panose="02020603050405020304" pitchFamily="18" charset="0"/>
              </a:rPr>
              <a:t>– </a:t>
            </a:r>
            <a:r>
              <a:rPr lang="ru-RU" sz="1500" dirty="0">
                <a:solidFill>
                  <a:srgbClr val="0A634D"/>
                </a:solidFill>
                <a:latin typeface="+mn-lt"/>
                <a:cs typeface="Times New Roman" panose="02020603050405020304" pitchFamily="18" charset="0"/>
              </a:rPr>
              <a:t>разглаживает мелкие морщины, выравнивает рельеф кожи, повышает ее эластичность, обеспечивая долговременный подтягивающий эффект за счет усиления синтеза собственного коллагена. Мощный антиоксидант. </a:t>
            </a:r>
            <a:br>
              <a:rPr lang="ru-RU" sz="1500" dirty="0">
                <a:solidFill>
                  <a:srgbClr val="0A634D"/>
                </a:solidFill>
                <a:latin typeface="+mn-lt"/>
                <a:cs typeface="Times New Roman" panose="02020603050405020304" pitchFamily="18" charset="0"/>
              </a:rPr>
            </a:br>
            <a:r>
              <a:rPr lang="ru-RU" sz="1500" b="1" dirty="0" err="1">
                <a:solidFill>
                  <a:srgbClr val="0A634D"/>
                </a:solidFill>
                <a:latin typeface="+mn-lt"/>
                <a:cs typeface="Times New Roman" panose="02020603050405020304" pitchFamily="18" charset="0"/>
              </a:rPr>
              <a:t>Deepaline</a:t>
            </a:r>
            <a:r>
              <a:rPr lang="ru-RU" sz="1500" b="1" dirty="0">
                <a:solidFill>
                  <a:srgbClr val="0A634D"/>
                </a:solidFill>
                <a:latin typeface="+mn-lt"/>
                <a:cs typeface="Times New Roman" panose="02020603050405020304" pitchFamily="18" charset="0"/>
              </a:rPr>
              <a:t> PVB™ </a:t>
            </a:r>
            <a:r>
              <a:rPr lang="ru-RU" sz="1500" dirty="0">
                <a:solidFill>
                  <a:srgbClr val="0A634D"/>
                </a:solidFill>
                <a:latin typeface="+mn-lt"/>
                <a:cs typeface="Times New Roman" panose="02020603050405020304" pitchFamily="18" charset="0"/>
              </a:rPr>
              <a:t>– </a:t>
            </a:r>
            <a:r>
              <a:rPr lang="ru-RU" sz="1500" dirty="0" err="1">
                <a:solidFill>
                  <a:srgbClr val="0A634D"/>
                </a:solidFill>
                <a:latin typeface="+mn-lt"/>
                <a:cs typeface="Times New Roman" panose="02020603050405020304" pitchFamily="18" charset="0"/>
              </a:rPr>
              <a:t>миорелаксант</a:t>
            </a:r>
            <a:r>
              <a:rPr lang="ru-RU" sz="1500" dirty="0">
                <a:solidFill>
                  <a:srgbClr val="0A634D"/>
                </a:solidFill>
                <a:latin typeface="+mn-lt"/>
                <a:cs typeface="Times New Roman" panose="02020603050405020304" pitchFamily="18" charset="0"/>
              </a:rPr>
              <a:t>. </a:t>
            </a:r>
            <a:r>
              <a:rPr lang="ru-RU" sz="1500" dirty="0" err="1">
                <a:solidFill>
                  <a:srgbClr val="0A634D"/>
                </a:solidFill>
                <a:latin typeface="+mn-lt"/>
                <a:cs typeface="Times New Roman" panose="02020603050405020304" pitchFamily="18" charset="0"/>
              </a:rPr>
              <a:t>Cпециально</a:t>
            </a:r>
            <a:r>
              <a:rPr lang="ru-RU" sz="1500" dirty="0">
                <a:solidFill>
                  <a:srgbClr val="0A634D"/>
                </a:solidFill>
                <a:latin typeface="+mn-lt"/>
                <a:cs typeface="Times New Roman" panose="02020603050405020304" pitchFamily="18" charset="0"/>
              </a:rPr>
              <a:t> разработан для борьбы с морщинами. Клинические испытания доказали, что крем с </a:t>
            </a:r>
            <a:r>
              <a:rPr lang="ru-RU" sz="1500" dirty="0" err="1">
                <a:solidFill>
                  <a:srgbClr val="0A634D"/>
                </a:solidFill>
                <a:latin typeface="+mn-lt"/>
                <a:cs typeface="Times New Roman" panose="02020603050405020304" pitchFamily="18" charset="0"/>
              </a:rPr>
              <a:t>Deepaline</a:t>
            </a:r>
            <a:r>
              <a:rPr lang="ru-RU" sz="1500" dirty="0">
                <a:solidFill>
                  <a:srgbClr val="0A634D"/>
                </a:solidFill>
                <a:latin typeface="+mn-lt"/>
                <a:cs typeface="Times New Roman" panose="02020603050405020304" pitchFamily="18" charset="0"/>
              </a:rPr>
              <a:t> существенно сокращает глубину морщин и повышает плотность волокон коллагена.</a:t>
            </a:r>
            <a:br>
              <a:rPr lang="ru-RU" sz="1500" dirty="0">
                <a:solidFill>
                  <a:srgbClr val="0A634D"/>
                </a:solidFill>
                <a:latin typeface="+mn-lt"/>
                <a:cs typeface="Times New Roman" panose="02020603050405020304" pitchFamily="18" charset="0"/>
              </a:rPr>
            </a:br>
            <a:r>
              <a:rPr lang="en-US" sz="1500" b="1" i="1" dirty="0" err="1">
                <a:solidFill>
                  <a:srgbClr val="0A634D"/>
                </a:solidFill>
                <a:latin typeface="+mn-lt"/>
              </a:rPr>
              <a:t>Escalol</a:t>
            </a:r>
            <a:r>
              <a:rPr lang="en-US" sz="1500" b="1" i="1" dirty="0">
                <a:solidFill>
                  <a:srgbClr val="0A634D"/>
                </a:solidFill>
                <a:latin typeface="+mn-lt"/>
              </a:rPr>
              <a:t>™ 557</a:t>
            </a:r>
            <a:r>
              <a:rPr lang="ru-RU" sz="1500" b="1" i="1" dirty="0">
                <a:solidFill>
                  <a:srgbClr val="0A634D"/>
                </a:solidFill>
                <a:latin typeface="+mn-lt"/>
              </a:rPr>
              <a:t> – </a:t>
            </a:r>
            <a:r>
              <a:rPr lang="ru-RU" sz="1500" dirty="0">
                <a:solidFill>
                  <a:srgbClr val="0A634D"/>
                </a:solidFill>
                <a:latin typeface="+mn-lt"/>
              </a:rPr>
              <a:t>полимер, </a:t>
            </a:r>
            <a:r>
              <a:rPr lang="ru-RU" sz="1500" dirty="0" err="1">
                <a:solidFill>
                  <a:srgbClr val="0A634D"/>
                </a:solidFill>
                <a:latin typeface="+mn-lt"/>
              </a:rPr>
              <a:t>широкоприменяемый</a:t>
            </a:r>
            <a:r>
              <a:rPr lang="ru-RU" sz="1500" dirty="0">
                <a:solidFill>
                  <a:srgbClr val="0A634D"/>
                </a:solidFill>
                <a:latin typeface="+mn-lt"/>
              </a:rPr>
              <a:t> для защиты от УФ лучей типа В, а также имеет свойство уменьшать </a:t>
            </a:r>
            <a:br>
              <a:rPr lang="ru-RU" sz="1500" dirty="0">
                <a:solidFill>
                  <a:srgbClr val="0A634D"/>
                </a:solidFill>
                <a:latin typeface="+mn-lt"/>
              </a:rPr>
            </a:br>
            <a:r>
              <a:rPr lang="ru-RU" sz="1500" dirty="0">
                <a:solidFill>
                  <a:srgbClr val="0A634D"/>
                </a:solidFill>
                <a:latin typeface="+mn-lt"/>
              </a:rPr>
              <a:t>выраженность рубцов и </a:t>
            </a:r>
            <a:r>
              <a:rPr lang="ru-RU" sz="1500" dirty="0" err="1">
                <a:solidFill>
                  <a:srgbClr val="0A634D"/>
                </a:solidFill>
                <a:latin typeface="+mn-lt"/>
              </a:rPr>
              <a:t>профилактирует</a:t>
            </a:r>
            <a:r>
              <a:rPr lang="ru-RU" sz="1500" dirty="0">
                <a:solidFill>
                  <a:srgbClr val="0A634D"/>
                </a:solidFill>
                <a:latin typeface="+mn-lt"/>
              </a:rPr>
              <a:t> их</a:t>
            </a:r>
            <a:br>
              <a:rPr lang="ru-RU" sz="1500" dirty="0">
                <a:solidFill>
                  <a:srgbClr val="0A634D"/>
                </a:solidFill>
                <a:latin typeface="+mn-lt"/>
              </a:rPr>
            </a:br>
            <a:r>
              <a:rPr lang="ru-RU" sz="1500" dirty="0">
                <a:solidFill>
                  <a:srgbClr val="0A634D"/>
                </a:solidFill>
                <a:latin typeface="+mn-lt"/>
              </a:rPr>
              <a:t>образование.</a:t>
            </a:r>
            <a:r>
              <a:rPr lang="ru-RU" sz="900" dirty="0"/>
              <a:t/>
            </a:r>
            <a:br>
              <a:rPr lang="ru-RU" sz="900" dirty="0"/>
            </a:br>
            <a:endParaRPr lang="ru-RU" sz="900" b="1" i="1" dirty="0">
              <a:latin typeface="Times New Roman" panose="02020603050405020304" pitchFamily="18" charset="0"/>
              <a:cs typeface="Times New Roman" panose="02020603050405020304" pitchFamily="18" charset="0"/>
            </a:endParaRPr>
          </a:p>
        </p:txBody>
      </p:sp>
      <p:sp>
        <p:nvSpPr>
          <p:cNvPr id="5" name="Заголовок 1"/>
          <p:cNvSpPr txBox="1">
            <a:spLocks/>
          </p:cNvSpPr>
          <p:nvPr/>
        </p:nvSpPr>
        <p:spPr>
          <a:xfrm>
            <a:off x="858902" y="445745"/>
            <a:ext cx="5284264" cy="540130"/>
          </a:xfrm>
          <a:prstGeom prst="rect">
            <a:avLst/>
          </a:prstGeom>
        </p:spPr>
        <p:txBody>
          <a:bodyPr vert="horz" lIns="68589" tIns="34294" rIns="68589" bIns="34294"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ts val="2400"/>
              </a:lnSpc>
            </a:pPr>
            <a:r>
              <a:rPr lang="ru-RU" sz="2100" b="1" dirty="0">
                <a:solidFill>
                  <a:srgbClr val="0A634D"/>
                </a:solidFill>
                <a:latin typeface="+mn-lt"/>
              </a:rPr>
              <a:t>Сыворотка</a:t>
            </a:r>
          </a:p>
        </p:txBody>
      </p:sp>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73581" y="1436701"/>
            <a:ext cx="1067650" cy="6180626"/>
          </a:xfrm>
          <a:prstGeom prst="rect">
            <a:avLst/>
          </a:prstGeom>
        </p:spPr>
      </p:pic>
      <p:sp>
        <p:nvSpPr>
          <p:cNvPr id="6" name="Rectangle 2"/>
          <p:cNvSpPr>
            <a:spLocks noChangeArrowheads="1"/>
          </p:cNvSpPr>
          <p:nvPr/>
        </p:nvSpPr>
        <p:spPr bwMode="auto">
          <a:xfrm>
            <a:off x="1256868" y="1090766"/>
            <a:ext cx="36870" cy="103875"/>
          </a:xfrm>
          <a:prstGeom prst="rect">
            <a:avLst/>
          </a:prstGeom>
          <a:solidFill>
            <a:srgbClr val="FBFB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eaLnBrk="0" fontAlgn="base" hangingPunct="0">
              <a:spcBef>
                <a:spcPct val="0"/>
              </a:spcBef>
              <a:spcAft>
                <a:spcPct val="0"/>
              </a:spcAft>
            </a:pPr>
            <a:r>
              <a:rPr lang="ru-RU" altLang="ru-RU" sz="675" dirty="0">
                <a:solidFill>
                  <a:srgbClr val="4F7A8F"/>
                </a:solidFill>
                <a:latin typeface="Arial" panose="020B0604020202020204" pitchFamily="34" charset="0"/>
                <a:cs typeface="Arial" panose="020B0604020202020204" pitchFamily="34" charset="0"/>
              </a:rPr>
              <a:t>.</a:t>
            </a:r>
            <a:r>
              <a:rPr lang="ru-RU" altLang="ru-RU" sz="450" dirty="0">
                <a:solidFill>
                  <a:prstClr val="black"/>
                </a:solidFill>
                <a:latin typeface="Calibri"/>
              </a:rPr>
              <a:t> </a:t>
            </a:r>
            <a:endParaRPr lang="ru-RU" altLang="ru-RU" sz="1350" dirty="0">
              <a:solidFill>
                <a:prstClr val="black"/>
              </a:solidFill>
              <a:latin typeface="Arial" panose="020B0604020202020204" pitchFamily="34" charset="0"/>
            </a:endParaRPr>
          </a:p>
        </p:txBody>
      </p:sp>
    </p:spTree>
    <p:extLst>
      <p:ext uri="{BB962C8B-B14F-4D97-AF65-F5344CB8AC3E}">
        <p14:creationId xmlns:p14="http://schemas.microsoft.com/office/powerpoint/2010/main" val="31291086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2431" y="1090983"/>
            <a:ext cx="5185251" cy="3465427"/>
          </a:xfrm>
        </p:spPr>
        <p:txBody>
          <a:bodyPr anchor="t">
            <a:noAutofit/>
          </a:bodyPr>
          <a:lstStyle/>
          <a:p>
            <a:pPr algn="l"/>
            <a:r>
              <a:rPr lang="ru-RU" sz="1500" u="sng" dirty="0">
                <a:solidFill>
                  <a:srgbClr val="0A634D"/>
                </a:solidFill>
                <a:latin typeface="+mn-lt"/>
                <a:cs typeface="Times New Roman" panose="02020603050405020304" pitchFamily="18" charset="0"/>
              </a:rPr>
              <a:t>Активные ингредиенты: </a:t>
            </a:r>
            <a:br>
              <a:rPr lang="ru-RU" sz="1500" u="sng" dirty="0">
                <a:solidFill>
                  <a:srgbClr val="0A634D"/>
                </a:solidFill>
                <a:latin typeface="+mn-lt"/>
                <a:cs typeface="Times New Roman" panose="02020603050405020304" pitchFamily="18" charset="0"/>
              </a:rPr>
            </a:br>
            <a:r>
              <a:rPr lang="ru-RU" sz="1500" u="sng" dirty="0">
                <a:solidFill>
                  <a:srgbClr val="0A634D"/>
                </a:solidFill>
                <a:latin typeface="+mn-lt"/>
                <a:cs typeface="Times New Roman" panose="02020603050405020304" pitchFamily="18" charset="0"/>
              </a:rPr>
              <a:t/>
            </a:r>
            <a:br>
              <a:rPr lang="ru-RU" sz="1500" u="sng" dirty="0">
                <a:solidFill>
                  <a:srgbClr val="0A634D"/>
                </a:solidFill>
                <a:latin typeface="+mn-lt"/>
                <a:cs typeface="Times New Roman" panose="02020603050405020304" pitchFamily="18" charset="0"/>
              </a:rPr>
            </a:br>
            <a:r>
              <a:rPr lang="ru-RU" sz="1500" b="1" i="1" dirty="0">
                <a:solidFill>
                  <a:srgbClr val="0A634D"/>
                </a:solidFill>
                <a:latin typeface="+mn-lt"/>
                <a:cs typeface="Times New Roman" panose="02020603050405020304" pitchFamily="18" charset="0"/>
              </a:rPr>
              <a:t>Экстракт цветков орхидеи, </a:t>
            </a:r>
            <a:r>
              <a:rPr lang="ru-RU" sz="1500" b="1" i="1" dirty="0" err="1">
                <a:solidFill>
                  <a:srgbClr val="0A634D"/>
                </a:solidFill>
                <a:latin typeface="+mn-lt"/>
                <a:cs typeface="Times New Roman" panose="02020603050405020304" pitchFamily="18" charset="0"/>
              </a:rPr>
              <a:t>лизаты</a:t>
            </a:r>
            <a:r>
              <a:rPr lang="ru-RU" sz="1500" b="1" i="1" dirty="0">
                <a:solidFill>
                  <a:srgbClr val="0A634D"/>
                </a:solidFill>
                <a:latin typeface="+mn-lt"/>
                <a:cs typeface="Times New Roman" panose="02020603050405020304" pitchFamily="18" charset="0"/>
              </a:rPr>
              <a:t> </a:t>
            </a:r>
            <a:r>
              <a:rPr lang="ru-RU" sz="1500" b="1" i="1" dirty="0" err="1">
                <a:solidFill>
                  <a:srgbClr val="0A634D"/>
                </a:solidFill>
                <a:latin typeface="+mn-lt"/>
                <a:cs typeface="Times New Roman" panose="02020603050405020304" pitchFamily="18" charset="0"/>
              </a:rPr>
              <a:t>бифидобактерий</a:t>
            </a:r>
            <a:r>
              <a:rPr lang="ru-RU" sz="1500" b="1" i="1" dirty="0">
                <a:solidFill>
                  <a:srgbClr val="0A634D"/>
                </a:solidFill>
                <a:latin typeface="+mn-lt"/>
                <a:cs typeface="Times New Roman" panose="02020603050405020304" pitchFamily="18" charset="0"/>
              </a:rPr>
              <a:t> и </a:t>
            </a:r>
            <a:r>
              <a:rPr lang="ru-RU" sz="1500" b="1" i="1" dirty="0" err="1">
                <a:solidFill>
                  <a:srgbClr val="0A634D"/>
                </a:solidFill>
                <a:latin typeface="+mn-lt"/>
                <a:cs typeface="Times New Roman" panose="02020603050405020304" pitchFamily="18" charset="0"/>
              </a:rPr>
              <a:t>лактобактерий</a:t>
            </a:r>
            <a:r>
              <a:rPr lang="ru-RU" sz="1500" b="1" i="1" dirty="0">
                <a:solidFill>
                  <a:srgbClr val="0A634D"/>
                </a:solidFill>
                <a:latin typeface="+mn-lt"/>
                <a:cs typeface="Times New Roman" panose="02020603050405020304" pitchFamily="18" charset="0"/>
              </a:rPr>
              <a:t>, бетаин, мочевина, кофеин, гиалуроновая кислота, СО2 – экстракт хлопка.</a:t>
            </a:r>
            <a:br>
              <a:rPr lang="ru-RU" sz="1500" b="1" i="1" dirty="0">
                <a:solidFill>
                  <a:srgbClr val="0A634D"/>
                </a:solidFill>
                <a:latin typeface="+mn-lt"/>
                <a:cs typeface="Times New Roman" panose="02020603050405020304" pitchFamily="18" charset="0"/>
              </a:rPr>
            </a:br>
            <a:r>
              <a:rPr lang="ru-RU" sz="1500" b="1" i="1" dirty="0">
                <a:solidFill>
                  <a:srgbClr val="0A634D"/>
                </a:solidFill>
                <a:latin typeface="+mn-lt"/>
                <a:cs typeface="Times New Roman" panose="02020603050405020304" pitchFamily="18" charset="0"/>
              </a:rPr>
              <a:t/>
            </a:r>
            <a:br>
              <a:rPr lang="ru-RU" sz="1500" b="1" i="1" dirty="0">
                <a:solidFill>
                  <a:srgbClr val="0A634D"/>
                </a:solidFill>
                <a:latin typeface="+mn-lt"/>
                <a:cs typeface="Times New Roman" panose="02020603050405020304" pitchFamily="18" charset="0"/>
              </a:rPr>
            </a:br>
            <a:r>
              <a:rPr lang="en-US" sz="1500" b="1" i="1" dirty="0" err="1">
                <a:solidFill>
                  <a:srgbClr val="0A634D"/>
                </a:solidFill>
                <a:latin typeface="+mn-lt"/>
                <a:cs typeface="Times New Roman" panose="02020603050405020304" pitchFamily="18" charset="0"/>
              </a:rPr>
              <a:t>Sepitonic</a:t>
            </a:r>
            <a:r>
              <a:rPr lang="en-US" sz="1500" b="1" i="1" dirty="0">
                <a:solidFill>
                  <a:srgbClr val="0A634D"/>
                </a:solidFill>
                <a:latin typeface="+mn-lt"/>
                <a:cs typeface="Times New Roman" panose="02020603050405020304" pitchFamily="18" charset="0"/>
              </a:rPr>
              <a:t> </a:t>
            </a:r>
            <a:r>
              <a:rPr lang="ru-RU" sz="1500" b="1" i="1" dirty="0">
                <a:solidFill>
                  <a:srgbClr val="0A634D"/>
                </a:solidFill>
                <a:latin typeface="+mn-lt"/>
                <a:cs typeface="Times New Roman" panose="02020603050405020304" pitchFamily="18" charset="0"/>
              </a:rPr>
              <a:t>–</a:t>
            </a:r>
            <a:r>
              <a:rPr lang="en-US" sz="1500" b="1" i="1" dirty="0">
                <a:solidFill>
                  <a:srgbClr val="0A634D"/>
                </a:solidFill>
                <a:latin typeface="+mn-lt"/>
                <a:cs typeface="Times New Roman" panose="02020603050405020304" pitchFamily="18" charset="0"/>
              </a:rPr>
              <a:t> </a:t>
            </a:r>
            <a:r>
              <a:rPr lang="ru-RU" sz="1500" dirty="0">
                <a:solidFill>
                  <a:srgbClr val="0A634D"/>
                </a:solidFill>
                <a:latin typeface="+mn-lt"/>
                <a:cs typeface="Times New Roman" panose="02020603050405020304" pitchFamily="18" charset="0"/>
              </a:rPr>
              <a:t>это смесь минералов (магний, медь и цинк), призванных вернуть усталую кожу к жизни, оживить ее, «пробудив» заново клеточный метаболизм. </a:t>
            </a:r>
            <a:br>
              <a:rPr lang="ru-RU" sz="1500" dirty="0">
                <a:solidFill>
                  <a:srgbClr val="0A634D"/>
                </a:solidFill>
                <a:latin typeface="+mn-lt"/>
                <a:cs typeface="Times New Roman" panose="02020603050405020304" pitchFamily="18" charset="0"/>
              </a:rPr>
            </a:br>
            <a:r>
              <a:rPr lang="ru-RU" sz="1500" dirty="0">
                <a:solidFill>
                  <a:srgbClr val="0A634D"/>
                </a:solidFill>
                <a:latin typeface="+mn-lt"/>
                <a:cs typeface="Times New Roman" panose="02020603050405020304" pitchFamily="18" charset="0"/>
              </a:rPr>
              <a:t/>
            </a:r>
            <a:br>
              <a:rPr lang="ru-RU" sz="1500" dirty="0">
                <a:solidFill>
                  <a:srgbClr val="0A634D"/>
                </a:solidFill>
                <a:latin typeface="+mn-lt"/>
                <a:cs typeface="Times New Roman" panose="02020603050405020304" pitchFamily="18" charset="0"/>
              </a:rPr>
            </a:br>
            <a:r>
              <a:rPr lang="ru-RU" sz="1500" b="1" i="1" dirty="0" err="1">
                <a:solidFill>
                  <a:srgbClr val="0A634D"/>
                </a:solidFill>
                <a:latin typeface="+mn-lt"/>
                <a:cs typeface="Times New Roman" panose="02020603050405020304" pitchFamily="18" charset="0"/>
              </a:rPr>
              <a:t>Трегалоза</a:t>
            </a:r>
            <a:r>
              <a:rPr lang="ru-RU" sz="1500" b="1" i="1" dirty="0">
                <a:solidFill>
                  <a:srgbClr val="0A634D"/>
                </a:solidFill>
                <a:latin typeface="+mn-lt"/>
                <a:cs typeface="Times New Roman" panose="02020603050405020304" pitchFamily="18" charset="0"/>
              </a:rPr>
              <a:t> – </a:t>
            </a:r>
            <a:r>
              <a:rPr lang="ru-RU" sz="1500" dirty="0">
                <a:solidFill>
                  <a:srgbClr val="0A634D"/>
                </a:solidFill>
                <a:latin typeface="+mn-lt"/>
                <a:cs typeface="Times New Roman" panose="02020603050405020304" pitchFamily="18" charset="0"/>
              </a:rPr>
              <a:t>важный метаболит </a:t>
            </a:r>
            <a:r>
              <a:rPr lang="ru-RU" sz="1500" dirty="0" err="1">
                <a:solidFill>
                  <a:srgbClr val="0A634D"/>
                </a:solidFill>
                <a:latin typeface="+mn-lt"/>
                <a:cs typeface="Times New Roman" panose="02020603050405020304" pitchFamily="18" charset="0"/>
              </a:rPr>
              <a:t>пропионовокислых</a:t>
            </a:r>
            <a:r>
              <a:rPr lang="ru-RU" sz="1500" dirty="0">
                <a:solidFill>
                  <a:srgbClr val="0A634D"/>
                </a:solidFill>
                <a:latin typeface="+mn-lt"/>
                <a:cs typeface="Times New Roman" panose="02020603050405020304" pitchFamily="18" charset="0"/>
              </a:rPr>
              <a:t> бактерий. Стимулирует </a:t>
            </a:r>
            <a:r>
              <a:rPr lang="ru-RU" sz="1500" dirty="0" err="1">
                <a:solidFill>
                  <a:srgbClr val="0A634D"/>
                </a:solidFill>
                <a:latin typeface="+mn-lt"/>
                <a:cs typeface="Times New Roman" panose="02020603050405020304" pitchFamily="18" charset="0"/>
              </a:rPr>
              <a:t>аутофагию</a:t>
            </a:r>
            <a:r>
              <a:rPr lang="ru-RU" sz="1500" dirty="0">
                <a:solidFill>
                  <a:srgbClr val="0A634D"/>
                </a:solidFill>
                <a:latin typeface="+mn-lt"/>
                <a:cs typeface="Times New Roman" panose="02020603050405020304" pitchFamily="18" charset="0"/>
              </a:rPr>
              <a:t>, тем самым способствуя обновлению клеток кожи и препятствует ее старению.</a:t>
            </a:r>
            <a:br>
              <a:rPr lang="ru-RU" sz="1500" dirty="0">
                <a:solidFill>
                  <a:srgbClr val="0A634D"/>
                </a:solidFill>
                <a:latin typeface="+mn-lt"/>
                <a:cs typeface="Times New Roman" panose="02020603050405020304" pitchFamily="18" charset="0"/>
              </a:rPr>
            </a:br>
            <a:endParaRPr lang="ru-RU" sz="1500" b="1" i="1" dirty="0">
              <a:solidFill>
                <a:srgbClr val="0A634D"/>
              </a:solidFill>
              <a:latin typeface="+mn-lt"/>
              <a:cs typeface="Times New Roman" panose="02020603050405020304" pitchFamily="18" charset="0"/>
            </a:endParaRPr>
          </a:p>
        </p:txBody>
      </p:sp>
      <p:sp>
        <p:nvSpPr>
          <p:cNvPr id="5" name="Заголовок 1"/>
          <p:cNvSpPr txBox="1">
            <a:spLocks/>
          </p:cNvSpPr>
          <p:nvPr/>
        </p:nvSpPr>
        <p:spPr>
          <a:xfrm>
            <a:off x="653418" y="404648"/>
            <a:ext cx="5284264" cy="540130"/>
          </a:xfrm>
          <a:prstGeom prst="rect">
            <a:avLst/>
          </a:prstGeom>
        </p:spPr>
        <p:txBody>
          <a:bodyPr vert="horz" lIns="68589" tIns="34294" rIns="68589" bIns="34294"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ts val="2400"/>
              </a:lnSpc>
            </a:pPr>
            <a:r>
              <a:rPr lang="ru-RU" sz="2100" b="1" dirty="0">
                <a:solidFill>
                  <a:srgbClr val="0A634D"/>
                </a:solidFill>
                <a:latin typeface="+mn-lt"/>
              </a:rPr>
              <a:t>Тоник</a:t>
            </a:r>
          </a:p>
        </p:txBody>
      </p:sp>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0916" y="1266471"/>
            <a:ext cx="1185655" cy="6848344"/>
          </a:xfrm>
          <a:prstGeom prst="rect">
            <a:avLst/>
          </a:prstGeom>
        </p:spPr>
      </p:pic>
    </p:spTree>
    <p:extLst>
      <p:ext uri="{BB962C8B-B14F-4D97-AF65-F5344CB8AC3E}">
        <p14:creationId xmlns:p14="http://schemas.microsoft.com/office/powerpoint/2010/main" val="62211226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23161" y="512295"/>
            <a:ext cx="6173004" cy="1080261"/>
          </a:xfrm>
        </p:spPr>
        <p:txBody>
          <a:bodyPr anchor="t">
            <a:noAutofit/>
          </a:bodyPr>
          <a:lstStyle/>
          <a:p>
            <a:pPr algn="l" fontAlgn="base"/>
            <a:r>
              <a:rPr lang="ru-RU" sz="2100" b="1" dirty="0">
                <a:solidFill>
                  <a:srgbClr val="0A634D"/>
                </a:solidFill>
              </a:rPr>
              <a:t>Результаты ежедневного</a:t>
            </a:r>
            <a:br>
              <a:rPr lang="ru-RU" sz="2100" b="1" dirty="0">
                <a:solidFill>
                  <a:srgbClr val="0A634D"/>
                </a:solidFill>
              </a:rPr>
            </a:br>
            <a:r>
              <a:rPr lang="ru-RU" sz="2100" b="1" dirty="0">
                <a:solidFill>
                  <a:srgbClr val="0A634D"/>
                </a:solidFill>
              </a:rPr>
              <a:t>использования </a:t>
            </a:r>
            <a:r>
              <a:rPr lang="en-US" sz="2100" b="1" dirty="0" err="1">
                <a:solidFill>
                  <a:srgbClr val="0A634D"/>
                </a:solidFill>
              </a:rPr>
              <a:t>ProBiocosmetics</a:t>
            </a:r>
            <a:r>
              <a:rPr lang="en-US" sz="2100" dirty="0">
                <a:solidFill>
                  <a:srgbClr val="0A634D"/>
                </a:solidFill>
              </a:rPr>
              <a:t> </a:t>
            </a:r>
            <a:r>
              <a:rPr lang="en-US" sz="2100" dirty="0"/>
              <a:t/>
            </a:r>
            <a:br>
              <a:rPr lang="en-US" sz="2100" dirty="0"/>
            </a:br>
            <a:r>
              <a:rPr lang="ru-RU" sz="2100" dirty="0">
                <a:solidFill>
                  <a:srgbClr val="0A634D"/>
                </a:solidFill>
              </a:rPr>
              <a:t> </a:t>
            </a:r>
            <a:endParaRPr lang="ru-RU" sz="2100" b="1" i="1" dirty="0">
              <a:solidFill>
                <a:srgbClr val="0A634D"/>
              </a:solidFill>
            </a:endParaRPr>
          </a:p>
        </p:txBody>
      </p:sp>
      <p:sp>
        <p:nvSpPr>
          <p:cNvPr id="3" name="Объект 2"/>
          <p:cNvSpPr>
            <a:spLocks noGrp="1"/>
          </p:cNvSpPr>
          <p:nvPr>
            <p:ph idx="1"/>
          </p:nvPr>
        </p:nvSpPr>
        <p:spPr>
          <a:xfrm>
            <a:off x="1095079" y="1809199"/>
            <a:ext cx="3584945" cy="3024730"/>
          </a:xfrm>
        </p:spPr>
        <p:txBody>
          <a:bodyPr>
            <a:normAutofit/>
          </a:bodyPr>
          <a:lstStyle/>
          <a:p>
            <a:pPr marL="0" indent="0" fontAlgn="base">
              <a:buNone/>
            </a:pPr>
            <a:r>
              <a:rPr lang="ru-RU" sz="1500" dirty="0">
                <a:solidFill>
                  <a:srgbClr val="0A634D"/>
                </a:solidFill>
              </a:rPr>
              <a:t>• замедляет процесс испарения влаги из кожных </a:t>
            </a:r>
            <a:r>
              <a:rPr lang="ru-RU" sz="1500" dirty="0" smtClean="0">
                <a:solidFill>
                  <a:srgbClr val="0A634D"/>
                </a:solidFill>
              </a:rPr>
              <a:t>слоев</a:t>
            </a:r>
          </a:p>
          <a:p>
            <a:pPr marL="0" indent="0" fontAlgn="base">
              <a:buNone/>
            </a:pPr>
            <a:r>
              <a:rPr lang="ru-RU" sz="1500" dirty="0">
                <a:solidFill>
                  <a:srgbClr val="0A634D"/>
                </a:solidFill>
              </a:rPr>
              <a:t/>
            </a:r>
            <a:br>
              <a:rPr lang="ru-RU" sz="1500" dirty="0">
                <a:solidFill>
                  <a:srgbClr val="0A634D"/>
                </a:solidFill>
              </a:rPr>
            </a:br>
            <a:r>
              <a:rPr lang="ru-RU" sz="1500" dirty="0">
                <a:solidFill>
                  <a:srgbClr val="0A634D"/>
                </a:solidFill>
              </a:rPr>
              <a:t>• поддерживает естественный </a:t>
            </a:r>
            <a:r>
              <a:rPr lang="ru-RU" sz="1500" dirty="0" smtClean="0">
                <a:solidFill>
                  <a:srgbClr val="0A634D"/>
                </a:solidFill>
              </a:rPr>
              <a:t>иммунитет</a:t>
            </a:r>
          </a:p>
          <a:p>
            <a:pPr marL="0" indent="0" fontAlgn="base">
              <a:buNone/>
            </a:pPr>
            <a:r>
              <a:rPr lang="ru-RU" sz="1500" dirty="0">
                <a:solidFill>
                  <a:srgbClr val="0A634D"/>
                </a:solidFill>
              </a:rPr>
              <a:t/>
            </a:r>
            <a:br>
              <a:rPr lang="ru-RU" sz="1500" dirty="0">
                <a:solidFill>
                  <a:srgbClr val="0A634D"/>
                </a:solidFill>
              </a:rPr>
            </a:br>
            <a:r>
              <a:rPr lang="ru-RU" sz="1500" dirty="0">
                <a:solidFill>
                  <a:srgbClr val="0A634D"/>
                </a:solidFill>
              </a:rPr>
              <a:t>• восстанавливает </a:t>
            </a:r>
            <a:r>
              <a:rPr lang="ru-RU" sz="1500" dirty="0" err="1">
                <a:solidFill>
                  <a:srgbClr val="0A634D"/>
                </a:solidFill>
              </a:rPr>
              <a:t>гидролипидную</a:t>
            </a:r>
            <a:r>
              <a:rPr lang="ru-RU" sz="1500" dirty="0">
                <a:solidFill>
                  <a:srgbClr val="0A634D"/>
                </a:solidFill>
              </a:rPr>
              <a:t> мантию </a:t>
            </a:r>
            <a:r>
              <a:rPr lang="ru-RU" sz="1500" dirty="0">
                <a:solidFill>
                  <a:srgbClr val="008388"/>
                </a:solidFill>
              </a:rPr>
              <a:t/>
            </a:r>
            <a:br>
              <a:rPr lang="ru-RU" sz="1500" dirty="0">
                <a:solidFill>
                  <a:srgbClr val="008388"/>
                </a:solidFill>
              </a:rPr>
            </a:br>
            <a:endParaRPr lang="ru-RU" sz="1500" dirty="0">
              <a:solidFill>
                <a:srgbClr val="008388"/>
              </a:solidFill>
            </a:endParaRPr>
          </a:p>
        </p:txBody>
      </p:sp>
      <p:pic>
        <p:nvPicPr>
          <p:cNvPr id="4" name="Рисунок 3"/>
          <p:cNvPicPr>
            <a:picLocks noChangeAspect="1"/>
          </p:cNvPicPr>
          <p:nvPr/>
        </p:nvPicPr>
        <p:blipFill>
          <a:blip r:embed="rId2"/>
          <a:stretch>
            <a:fillRect/>
          </a:stretch>
        </p:blipFill>
        <p:spPr>
          <a:xfrm flipH="1">
            <a:off x="4680024" y="1592556"/>
            <a:ext cx="3220802" cy="2719202"/>
          </a:xfrm>
          <a:prstGeom prst="rect">
            <a:avLst/>
          </a:prstGeo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86002" y="0"/>
            <a:ext cx="3157998" cy="6858000"/>
          </a:xfrm>
          <a:prstGeom prst="rect">
            <a:avLst/>
          </a:prstGeom>
        </p:spPr>
      </p:pic>
    </p:spTree>
    <p:extLst>
      <p:ext uri="{BB962C8B-B14F-4D97-AF65-F5344CB8AC3E}">
        <p14:creationId xmlns:p14="http://schemas.microsoft.com/office/powerpoint/2010/main" val="268159875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73303" y="493161"/>
            <a:ext cx="6785199" cy="1369462"/>
          </a:xfrm>
        </p:spPr>
        <p:txBody>
          <a:bodyPr anchor="t">
            <a:noAutofit/>
          </a:bodyPr>
          <a:lstStyle/>
          <a:p>
            <a:pPr algn="l" fontAlgn="base"/>
            <a:r>
              <a:rPr lang="ru-RU" sz="2100" b="1" dirty="0">
                <a:solidFill>
                  <a:srgbClr val="0A634D"/>
                </a:solidFill>
              </a:rPr>
              <a:t>Результаты ежедневного</a:t>
            </a:r>
            <a:br>
              <a:rPr lang="ru-RU" sz="2100" b="1" dirty="0">
                <a:solidFill>
                  <a:srgbClr val="0A634D"/>
                </a:solidFill>
              </a:rPr>
            </a:br>
            <a:r>
              <a:rPr lang="ru-RU" sz="2100" b="1" dirty="0">
                <a:solidFill>
                  <a:srgbClr val="0A634D"/>
                </a:solidFill>
              </a:rPr>
              <a:t>использования </a:t>
            </a:r>
            <a:r>
              <a:rPr lang="en-US" sz="2100" b="1" dirty="0" err="1">
                <a:solidFill>
                  <a:srgbClr val="0A634D"/>
                </a:solidFill>
              </a:rPr>
              <a:t>ProBiocosmetics</a:t>
            </a:r>
            <a:r>
              <a:rPr lang="en-US" sz="2100" dirty="0">
                <a:solidFill>
                  <a:srgbClr val="0A634D"/>
                </a:solidFill>
              </a:rPr>
              <a:t> </a:t>
            </a:r>
            <a:r>
              <a:rPr lang="en-US" sz="2100" dirty="0"/>
              <a:t/>
            </a:r>
            <a:br>
              <a:rPr lang="en-US" sz="2100" dirty="0"/>
            </a:br>
            <a:r>
              <a:rPr lang="ru-RU" sz="2100" dirty="0">
                <a:solidFill>
                  <a:srgbClr val="0A634D"/>
                </a:solidFill>
              </a:rPr>
              <a:t> </a:t>
            </a:r>
            <a:endParaRPr lang="ru-RU" sz="2100" b="1" i="1" dirty="0">
              <a:solidFill>
                <a:srgbClr val="0A634D"/>
              </a:solidFill>
            </a:endParaRPr>
          </a:p>
        </p:txBody>
      </p:sp>
      <p:pic>
        <p:nvPicPr>
          <p:cNvPr id="5" name="Объект 4"/>
          <p:cNvPicPr>
            <a:picLocks noGrp="1" noChangeAspect="1"/>
          </p:cNvPicPr>
          <p:nvPr>
            <p:ph idx="1"/>
          </p:nvPr>
        </p:nvPicPr>
        <p:blipFill>
          <a:blip r:embed="rId2"/>
          <a:stretch>
            <a:fillRect/>
          </a:stretch>
        </p:blipFill>
        <p:spPr>
          <a:xfrm>
            <a:off x="873303" y="1747554"/>
            <a:ext cx="6349430" cy="4673505"/>
          </a:xfrm>
          <a:prstGeom prst="rect">
            <a:avLst/>
          </a:prstGeom>
        </p:spPr>
      </p:pic>
      <p:sp>
        <p:nvSpPr>
          <p:cNvPr id="6" name="Объект 2"/>
          <p:cNvSpPr txBox="1">
            <a:spLocks/>
          </p:cNvSpPr>
          <p:nvPr/>
        </p:nvSpPr>
        <p:spPr>
          <a:xfrm>
            <a:off x="873303" y="1369464"/>
            <a:ext cx="5247023" cy="378090"/>
          </a:xfrm>
          <a:prstGeom prst="rect">
            <a:avLst/>
          </a:prstGeom>
        </p:spPr>
        <p:txBody>
          <a:bodyPr vert="horz" lIns="68589" tIns="34294" rIns="68589" bIns="34294"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base">
              <a:buNone/>
            </a:pPr>
            <a:r>
              <a:rPr lang="ru-RU" sz="1500" dirty="0">
                <a:solidFill>
                  <a:srgbClr val="0A634D"/>
                </a:solidFill>
              </a:rPr>
              <a:t>Увлажненность и эластичность </a:t>
            </a:r>
            <a:r>
              <a:rPr lang="ru-RU" sz="1500" dirty="0">
                <a:solidFill>
                  <a:srgbClr val="008388"/>
                </a:solidFill>
              </a:rPr>
              <a:t/>
            </a:r>
            <a:br>
              <a:rPr lang="ru-RU" sz="1500" dirty="0">
                <a:solidFill>
                  <a:srgbClr val="008388"/>
                </a:solidFill>
              </a:rPr>
            </a:br>
            <a:endParaRPr lang="ru-RU" sz="1500" dirty="0">
              <a:solidFill>
                <a:srgbClr val="008388"/>
              </a:solidFill>
            </a:endParaRPr>
          </a:p>
        </p:txBody>
      </p:sp>
      <p:pic>
        <p:nvPicPr>
          <p:cNvPr id="7" name="Рисунок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86002" y="0"/>
            <a:ext cx="3157998" cy="6858000"/>
          </a:xfrm>
          <a:prstGeom prst="rect">
            <a:avLst/>
          </a:prstGeom>
        </p:spPr>
      </p:pic>
      <p:sp>
        <p:nvSpPr>
          <p:cNvPr id="8" name="Прямоугольник 7"/>
          <p:cNvSpPr/>
          <p:nvPr/>
        </p:nvSpPr>
        <p:spPr>
          <a:xfrm>
            <a:off x="801383" y="6503542"/>
            <a:ext cx="6056617" cy="338554"/>
          </a:xfrm>
          <a:prstGeom prst="rect">
            <a:avLst/>
          </a:prstGeom>
        </p:spPr>
        <p:txBody>
          <a:bodyPr wrap="square">
            <a:spAutoFit/>
          </a:bodyPr>
          <a:lstStyle/>
          <a:p>
            <a:pPr marL="171450" lvl="0" indent="-171450">
              <a:buFont typeface="Arial" panose="020B0604020202020204" pitchFamily="34" charset="0"/>
              <a:buChar char="•"/>
            </a:pPr>
            <a:r>
              <a:rPr lang="ru-RU" sz="800" dirty="0">
                <a:solidFill>
                  <a:srgbClr val="0A634D"/>
                </a:solidFill>
              </a:rPr>
              <a:t>По данным исследования, проведённого в рамках Х научно-практической конференции </a:t>
            </a:r>
            <a:r>
              <a:rPr lang="ru-RU" sz="800" dirty="0" err="1">
                <a:solidFill>
                  <a:srgbClr val="0A634D"/>
                </a:solidFill>
              </a:rPr>
              <a:t>Артлайф</a:t>
            </a:r>
            <a:r>
              <a:rPr lang="ru-RU" sz="800" dirty="0">
                <a:solidFill>
                  <a:srgbClr val="0A634D"/>
                </a:solidFill>
              </a:rPr>
              <a:t> / Пономаренко Е., Малахова А., Ростов-на-Дону, Тимашевск, март-апрель 2021г.</a:t>
            </a:r>
          </a:p>
        </p:txBody>
      </p:sp>
    </p:spTree>
    <p:extLst>
      <p:ext uri="{BB962C8B-B14F-4D97-AF65-F5344CB8AC3E}">
        <p14:creationId xmlns:p14="http://schemas.microsoft.com/office/powerpoint/2010/main" val="40322152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45759" y="647329"/>
            <a:ext cx="6173004" cy="810195"/>
          </a:xfrm>
        </p:spPr>
        <p:txBody>
          <a:bodyPr anchor="t">
            <a:noAutofit/>
          </a:bodyPr>
          <a:lstStyle/>
          <a:p>
            <a:pPr algn="l" fontAlgn="base"/>
            <a:r>
              <a:rPr lang="ru-RU" sz="2100" b="1" dirty="0">
                <a:solidFill>
                  <a:srgbClr val="0A634D"/>
                </a:solidFill>
              </a:rPr>
              <a:t>Результаты ежедневного</a:t>
            </a:r>
            <a:br>
              <a:rPr lang="ru-RU" sz="2100" b="1" dirty="0">
                <a:solidFill>
                  <a:srgbClr val="0A634D"/>
                </a:solidFill>
              </a:rPr>
            </a:br>
            <a:r>
              <a:rPr lang="ru-RU" sz="2100" b="1" dirty="0">
                <a:solidFill>
                  <a:srgbClr val="0A634D"/>
                </a:solidFill>
              </a:rPr>
              <a:t>использования </a:t>
            </a:r>
            <a:r>
              <a:rPr lang="en-US" sz="2100" b="1" dirty="0" err="1">
                <a:solidFill>
                  <a:srgbClr val="0A634D"/>
                </a:solidFill>
              </a:rPr>
              <a:t>ProBiocosmetics</a:t>
            </a:r>
            <a:r>
              <a:rPr lang="en-US" sz="2100" dirty="0">
                <a:solidFill>
                  <a:srgbClr val="0A634D"/>
                </a:solidFill>
              </a:rPr>
              <a:t> </a:t>
            </a:r>
            <a:r>
              <a:rPr lang="en-US" sz="2100" dirty="0"/>
              <a:t/>
            </a:r>
            <a:br>
              <a:rPr lang="en-US" sz="2100" dirty="0"/>
            </a:br>
            <a:r>
              <a:rPr lang="ru-RU" sz="2100" dirty="0">
                <a:solidFill>
                  <a:srgbClr val="0A634D"/>
                </a:solidFill>
              </a:rPr>
              <a:t> </a:t>
            </a:r>
            <a:endParaRPr lang="ru-RU" sz="2100" b="1" i="1" dirty="0">
              <a:solidFill>
                <a:srgbClr val="0A634D"/>
              </a:solidFill>
            </a:endParaRPr>
          </a:p>
        </p:txBody>
      </p:sp>
      <p:sp>
        <p:nvSpPr>
          <p:cNvPr id="6" name="Объект 2"/>
          <p:cNvSpPr txBox="1">
            <a:spLocks/>
          </p:cNvSpPr>
          <p:nvPr/>
        </p:nvSpPr>
        <p:spPr>
          <a:xfrm>
            <a:off x="745759" y="1484534"/>
            <a:ext cx="5247023" cy="378090"/>
          </a:xfrm>
          <a:prstGeom prst="rect">
            <a:avLst/>
          </a:prstGeom>
        </p:spPr>
        <p:txBody>
          <a:bodyPr vert="horz" lIns="68589" tIns="34294" rIns="68589" bIns="34294"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base">
              <a:buNone/>
            </a:pPr>
            <a:r>
              <a:rPr lang="ru-RU" sz="1500" dirty="0">
                <a:solidFill>
                  <a:srgbClr val="0A634D"/>
                </a:solidFill>
              </a:rPr>
              <a:t>Уменьшение пигментации</a:t>
            </a:r>
          </a:p>
        </p:txBody>
      </p:sp>
      <p:pic>
        <p:nvPicPr>
          <p:cNvPr id="4" name="Рисунок 3"/>
          <p:cNvPicPr>
            <a:picLocks noChangeAspect="1"/>
          </p:cNvPicPr>
          <p:nvPr/>
        </p:nvPicPr>
        <p:blipFill>
          <a:blip r:embed="rId2"/>
          <a:stretch>
            <a:fillRect/>
          </a:stretch>
        </p:blipFill>
        <p:spPr>
          <a:xfrm>
            <a:off x="745759" y="1862623"/>
            <a:ext cx="6225641" cy="4435435"/>
          </a:xfrm>
          <a:prstGeom prst="rect">
            <a:avLst/>
          </a:prstGeom>
        </p:spPr>
      </p:pic>
      <p:sp>
        <p:nvSpPr>
          <p:cNvPr id="3" name="Прямоугольник 2"/>
          <p:cNvSpPr/>
          <p:nvPr/>
        </p:nvSpPr>
        <p:spPr>
          <a:xfrm>
            <a:off x="657547" y="6364603"/>
            <a:ext cx="5902502" cy="338554"/>
          </a:xfrm>
          <a:prstGeom prst="rect">
            <a:avLst/>
          </a:prstGeom>
        </p:spPr>
        <p:txBody>
          <a:bodyPr wrap="square">
            <a:spAutoFit/>
          </a:bodyPr>
          <a:lstStyle/>
          <a:p>
            <a:pPr marL="171450" indent="-171450">
              <a:buFont typeface="Arial" panose="020B0604020202020204" pitchFamily="34" charset="0"/>
              <a:buChar char="•"/>
            </a:pPr>
            <a:r>
              <a:rPr lang="ru-RU" sz="800" dirty="0">
                <a:solidFill>
                  <a:srgbClr val="0A634D"/>
                </a:solidFill>
              </a:rPr>
              <a:t>По данным исследования, проведённого в рамках Х научно-практической конференции </a:t>
            </a:r>
            <a:r>
              <a:rPr lang="ru-RU" sz="800" dirty="0" err="1">
                <a:solidFill>
                  <a:srgbClr val="0A634D"/>
                </a:solidFill>
              </a:rPr>
              <a:t>Артлайф</a:t>
            </a:r>
            <a:r>
              <a:rPr lang="ru-RU" sz="800" dirty="0">
                <a:solidFill>
                  <a:srgbClr val="0A634D"/>
                </a:solidFill>
              </a:rPr>
              <a:t> / Пономаренко Е., Малахова А., Ростов-на-Дону</a:t>
            </a:r>
            <a:r>
              <a:rPr lang="ru-RU" sz="800" dirty="0" smtClean="0">
                <a:solidFill>
                  <a:srgbClr val="0A634D"/>
                </a:solidFill>
              </a:rPr>
              <a:t>, Тимашевск, </a:t>
            </a:r>
            <a:r>
              <a:rPr lang="ru-RU" sz="800" dirty="0">
                <a:solidFill>
                  <a:srgbClr val="0A634D"/>
                </a:solidFill>
              </a:rPr>
              <a:t>2021, </a:t>
            </a:r>
            <a:r>
              <a:rPr lang="ru-RU" sz="800" dirty="0" smtClean="0">
                <a:solidFill>
                  <a:srgbClr val="0A634D"/>
                </a:solidFill>
              </a:rPr>
              <a:t>март</a:t>
            </a:r>
            <a:endParaRPr lang="ru-RU" sz="800" dirty="0">
              <a:solidFill>
                <a:srgbClr val="0A634D"/>
              </a:solidFill>
            </a:endParaRPr>
          </a:p>
        </p:txBody>
      </p:sp>
    </p:spTree>
    <p:extLst>
      <p:ext uri="{BB962C8B-B14F-4D97-AF65-F5344CB8AC3E}">
        <p14:creationId xmlns:p14="http://schemas.microsoft.com/office/powerpoint/2010/main" val="175508716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113" y="456526"/>
            <a:ext cx="6173004" cy="810195"/>
          </a:xfrm>
        </p:spPr>
        <p:txBody>
          <a:bodyPr anchor="t">
            <a:noAutofit/>
          </a:bodyPr>
          <a:lstStyle/>
          <a:p>
            <a:pPr algn="l" fontAlgn="base"/>
            <a:r>
              <a:rPr lang="ru-RU" sz="2100" b="1" dirty="0">
                <a:solidFill>
                  <a:srgbClr val="0A634D"/>
                </a:solidFill>
              </a:rPr>
              <a:t>Результаты ежедневного</a:t>
            </a:r>
            <a:br>
              <a:rPr lang="ru-RU" sz="2100" b="1" dirty="0">
                <a:solidFill>
                  <a:srgbClr val="0A634D"/>
                </a:solidFill>
              </a:rPr>
            </a:br>
            <a:r>
              <a:rPr lang="ru-RU" sz="2100" b="1" dirty="0">
                <a:solidFill>
                  <a:srgbClr val="0A634D"/>
                </a:solidFill>
              </a:rPr>
              <a:t>использования </a:t>
            </a:r>
            <a:r>
              <a:rPr lang="en-US" sz="2100" b="1" dirty="0" err="1">
                <a:solidFill>
                  <a:srgbClr val="0A634D"/>
                </a:solidFill>
              </a:rPr>
              <a:t>ProBiocosmetics</a:t>
            </a:r>
            <a:r>
              <a:rPr lang="en-US" sz="2100" dirty="0">
                <a:solidFill>
                  <a:srgbClr val="0A634D"/>
                </a:solidFill>
              </a:rPr>
              <a:t> </a:t>
            </a:r>
            <a:r>
              <a:rPr lang="en-US" sz="2100" dirty="0"/>
              <a:t/>
            </a:r>
            <a:br>
              <a:rPr lang="en-US" sz="2100" dirty="0"/>
            </a:br>
            <a:r>
              <a:rPr lang="ru-RU" sz="2100" dirty="0">
                <a:solidFill>
                  <a:srgbClr val="0A634D"/>
                </a:solidFill>
              </a:rPr>
              <a:t> </a:t>
            </a:r>
            <a:endParaRPr lang="ru-RU" sz="2100" b="1" i="1" dirty="0">
              <a:solidFill>
                <a:srgbClr val="0A634D"/>
              </a:solidFill>
            </a:endParaRPr>
          </a:p>
        </p:txBody>
      </p:sp>
      <p:sp>
        <p:nvSpPr>
          <p:cNvPr id="6" name="Объект 2"/>
          <p:cNvSpPr txBox="1">
            <a:spLocks/>
          </p:cNvSpPr>
          <p:nvPr/>
        </p:nvSpPr>
        <p:spPr>
          <a:xfrm>
            <a:off x="684113" y="1266721"/>
            <a:ext cx="5247023" cy="378090"/>
          </a:xfrm>
          <a:prstGeom prst="rect">
            <a:avLst/>
          </a:prstGeom>
        </p:spPr>
        <p:txBody>
          <a:bodyPr vert="horz" lIns="68589" tIns="34294" rIns="68589" bIns="34294"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base">
              <a:buNone/>
            </a:pPr>
            <a:r>
              <a:rPr lang="ru-RU" sz="1500" dirty="0">
                <a:solidFill>
                  <a:srgbClr val="0A634D"/>
                </a:solidFill>
              </a:rPr>
              <a:t>Снижение чувствительности</a:t>
            </a:r>
          </a:p>
        </p:txBody>
      </p:sp>
      <p:pic>
        <p:nvPicPr>
          <p:cNvPr id="3" name="Рисунок 2"/>
          <p:cNvPicPr>
            <a:picLocks noChangeAspect="1"/>
          </p:cNvPicPr>
          <p:nvPr/>
        </p:nvPicPr>
        <p:blipFill>
          <a:blip r:embed="rId2"/>
          <a:stretch>
            <a:fillRect/>
          </a:stretch>
        </p:blipFill>
        <p:spPr>
          <a:xfrm>
            <a:off x="684113" y="1747552"/>
            <a:ext cx="6374233" cy="4615823"/>
          </a:xfrm>
          <a:prstGeom prst="rect">
            <a:avLst/>
          </a:prstGeom>
        </p:spPr>
      </p:pic>
      <p:sp>
        <p:nvSpPr>
          <p:cNvPr id="7" name="Прямоугольник 6"/>
          <p:cNvSpPr/>
          <p:nvPr/>
        </p:nvSpPr>
        <p:spPr>
          <a:xfrm>
            <a:off x="684113" y="6466116"/>
            <a:ext cx="6173004" cy="338554"/>
          </a:xfrm>
          <a:prstGeom prst="rect">
            <a:avLst/>
          </a:prstGeom>
        </p:spPr>
        <p:txBody>
          <a:bodyPr wrap="square">
            <a:spAutoFit/>
          </a:bodyPr>
          <a:lstStyle/>
          <a:p>
            <a:pPr marL="171450" indent="-171450">
              <a:buFont typeface="Arial" panose="020B0604020202020204" pitchFamily="34" charset="0"/>
              <a:buChar char="•"/>
            </a:pPr>
            <a:r>
              <a:rPr lang="ru-RU" sz="800" dirty="0">
                <a:solidFill>
                  <a:srgbClr val="0A634D"/>
                </a:solidFill>
              </a:rPr>
              <a:t>По данным исследования, проведённого в рамках Х научно-практической конференции </a:t>
            </a:r>
            <a:r>
              <a:rPr lang="ru-RU" sz="800" dirty="0" err="1">
                <a:solidFill>
                  <a:srgbClr val="0A634D"/>
                </a:solidFill>
              </a:rPr>
              <a:t>Артлайф</a:t>
            </a:r>
            <a:r>
              <a:rPr lang="ru-RU" sz="800" dirty="0">
                <a:solidFill>
                  <a:srgbClr val="0A634D"/>
                </a:solidFill>
              </a:rPr>
              <a:t> / Пономаренко Е., Малахова А., Ростов-на-Дону, Тимашевск, март-апрель 2021г.</a:t>
            </a:r>
          </a:p>
        </p:txBody>
      </p:sp>
    </p:spTree>
    <p:extLst>
      <p:ext uri="{BB962C8B-B14F-4D97-AF65-F5344CB8AC3E}">
        <p14:creationId xmlns:p14="http://schemas.microsoft.com/office/powerpoint/2010/main" val="238452687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14936" y="497622"/>
            <a:ext cx="6173004" cy="810195"/>
          </a:xfrm>
        </p:spPr>
        <p:txBody>
          <a:bodyPr anchor="t">
            <a:noAutofit/>
          </a:bodyPr>
          <a:lstStyle/>
          <a:p>
            <a:pPr algn="l" fontAlgn="base"/>
            <a:r>
              <a:rPr lang="ru-RU" sz="2100" b="1" dirty="0">
                <a:solidFill>
                  <a:srgbClr val="0A634D"/>
                </a:solidFill>
              </a:rPr>
              <a:t>Результаты ежедневного</a:t>
            </a:r>
            <a:br>
              <a:rPr lang="ru-RU" sz="2100" b="1" dirty="0">
                <a:solidFill>
                  <a:srgbClr val="0A634D"/>
                </a:solidFill>
              </a:rPr>
            </a:br>
            <a:r>
              <a:rPr lang="ru-RU" sz="2100" b="1" dirty="0">
                <a:solidFill>
                  <a:srgbClr val="0A634D"/>
                </a:solidFill>
              </a:rPr>
              <a:t>использования </a:t>
            </a:r>
            <a:r>
              <a:rPr lang="en-US" sz="2100" b="1" dirty="0" err="1">
                <a:solidFill>
                  <a:srgbClr val="0A634D"/>
                </a:solidFill>
              </a:rPr>
              <a:t>ProBiocosmetics</a:t>
            </a:r>
            <a:r>
              <a:rPr lang="en-US" sz="2100" dirty="0">
                <a:solidFill>
                  <a:srgbClr val="0A634D"/>
                </a:solidFill>
              </a:rPr>
              <a:t> </a:t>
            </a:r>
            <a:r>
              <a:rPr lang="en-US" sz="2100" dirty="0"/>
              <a:t/>
            </a:r>
            <a:br>
              <a:rPr lang="en-US" sz="2100" dirty="0"/>
            </a:br>
            <a:r>
              <a:rPr lang="ru-RU" sz="2100" dirty="0">
                <a:solidFill>
                  <a:srgbClr val="0A634D"/>
                </a:solidFill>
              </a:rPr>
              <a:t> </a:t>
            </a:r>
            <a:endParaRPr lang="ru-RU" sz="2100" b="1" i="1" dirty="0">
              <a:solidFill>
                <a:srgbClr val="0A634D"/>
              </a:solidFill>
            </a:endParaRPr>
          </a:p>
        </p:txBody>
      </p:sp>
      <p:sp>
        <p:nvSpPr>
          <p:cNvPr id="6" name="Объект 2"/>
          <p:cNvSpPr txBox="1">
            <a:spLocks/>
          </p:cNvSpPr>
          <p:nvPr/>
        </p:nvSpPr>
        <p:spPr>
          <a:xfrm>
            <a:off x="714936" y="1307817"/>
            <a:ext cx="5247023" cy="378090"/>
          </a:xfrm>
          <a:prstGeom prst="rect">
            <a:avLst/>
          </a:prstGeom>
        </p:spPr>
        <p:txBody>
          <a:bodyPr vert="horz" lIns="68589" tIns="34294" rIns="68589" bIns="34294"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base">
              <a:buNone/>
            </a:pPr>
            <a:r>
              <a:rPr lang="ru-RU" sz="1500" dirty="0">
                <a:solidFill>
                  <a:srgbClr val="0A634D"/>
                </a:solidFill>
              </a:rPr>
              <a:t>Уменьшение </a:t>
            </a:r>
            <a:r>
              <a:rPr lang="ru-RU" sz="1500" dirty="0" err="1">
                <a:solidFill>
                  <a:srgbClr val="0A634D"/>
                </a:solidFill>
              </a:rPr>
              <a:t>акне</a:t>
            </a:r>
            <a:endParaRPr lang="ru-RU" sz="1500" dirty="0">
              <a:solidFill>
                <a:srgbClr val="0A634D"/>
              </a:solidFill>
            </a:endParaRPr>
          </a:p>
        </p:txBody>
      </p:sp>
      <p:pic>
        <p:nvPicPr>
          <p:cNvPr id="4" name="Рисунок 3"/>
          <p:cNvPicPr>
            <a:picLocks noChangeAspect="1"/>
          </p:cNvPicPr>
          <p:nvPr/>
        </p:nvPicPr>
        <p:blipFill>
          <a:blip r:embed="rId2"/>
          <a:stretch>
            <a:fillRect/>
          </a:stretch>
        </p:blipFill>
        <p:spPr>
          <a:xfrm>
            <a:off x="790427" y="1685906"/>
            <a:ext cx="6298741" cy="4541583"/>
          </a:xfrm>
          <a:prstGeom prst="rect">
            <a:avLst/>
          </a:prstGeom>
        </p:spPr>
      </p:pic>
      <p:sp>
        <p:nvSpPr>
          <p:cNvPr id="3" name="Прямоугольник 2"/>
          <p:cNvSpPr/>
          <p:nvPr/>
        </p:nvSpPr>
        <p:spPr>
          <a:xfrm>
            <a:off x="714936" y="6227489"/>
            <a:ext cx="6143064" cy="338554"/>
          </a:xfrm>
          <a:prstGeom prst="rect">
            <a:avLst/>
          </a:prstGeom>
        </p:spPr>
        <p:txBody>
          <a:bodyPr wrap="square">
            <a:spAutoFit/>
          </a:bodyPr>
          <a:lstStyle/>
          <a:p>
            <a:pPr marL="171450" indent="-171450">
              <a:buFont typeface="Arial" panose="020B0604020202020204" pitchFamily="34" charset="0"/>
              <a:buChar char="•"/>
            </a:pPr>
            <a:r>
              <a:rPr lang="ru-RU" sz="800" dirty="0">
                <a:solidFill>
                  <a:srgbClr val="0A634D"/>
                </a:solidFill>
              </a:rPr>
              <a:t>По данным исследования, проведённого в рамках Х научно-практической конференции </a:t>
            </a:r>
            <a:r>
              <a:rPr lang="ru-RU" sz="800" dirty="0" err="1">
                <a:solidFill>
                  <a:srgbClr val="0A634D"/>
                </a:solidFill>
              </a:rPr>
              <a:t>Артлайф</a:t>
            </a:r>
            <a:r>
              <a:rPr lang="ru-RU" sz="800" dirty="0">
                <a:solidFill>
                  <a:srgbClr val="0A634D"/>
                </a:solidFill>
              </a:rPr>
              <a:t> / Пономаренко Е., Малахова А., Ростов-на-Дону, Тимашевск</a:t>
            </a:r>
            <a:r>
              <a:rPr lang="ru-RU" sz="800" dirty="0" smtClean="0">
                <a:solidFill>
                  <a:srgbClr val="0A634D"/>
                </a:solidFill>
              </a:rPr>
              <a:t>, март-апрель 2021г.</a:t>
            </a:r>
            <a:endParaRPr lang="ru-RU" sz="800" dirty="0">
              <a:solidFill>
                <a:srgbClr val="0A634D"/>
              </a:solidFill>
            </a:endParaRPr>
          </a:p>
        </p:txBody>
      </p:sp>
    </p:spTree>
    <p:extLst>
      <p:ext uri="{BB962C8B-B14F-4D97-AF65-F5344CB8AC3E}">
        <p14:creationId xmlns:p14="http://schemas.microsoft.com/office/powerpoint/2010/main" val="151340143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114" y="456526"/>
            <a:ext cx="6173004" cy="810195"/>
          </a:xfrm>
        </p:spPr>
        <p:txBody>
          <a:bodyPr anchor="t">
            <a:noAutofit/>
          </a:bodyPr>
          <a:lstStyle/>
          <a:p>
            <a:pPr algn="l" fontAlgn="base"/>
            <a:r>
              <a:rPr lang="ru-RU" sz="2100" b="1" dirty="0">
                <a:solidFill>
                  <a:srgbClr val="0A634D"/>
                </a:solidFill>
              </a:rPr>
              <a:t>Результаты ежедневного</a:t>
            </a:r>
            <a:br>
              <a:rPr lang="ru-RU" sz="2100" b="1" dirty="0">
                <a:solidFill>
                  <a:srgbClr val="0A634D"/>
                </a:solidFill>
              </a:rPr>
            </a:br>
            <a:r>
              <a:rPr lang="ru-RU" sz="2100" b="1" dirty="0">
                <a:solidFill>
                  <a:srgbClr val="0A634D"/>
                </a:solidFill>
              </a:rPr>
              <a:t>использования </a:t>
            </a:r>
            <a:r>
              <a:rPr lang="en-US" sz="2100" b="1" dirty="0" err="1">
                <a:solidFill>
                  <a:srgbClr val="0A634D"/>
                </a:solidFill>
              </a:rPr>
              <a:t>ProBiocosmetics</a:t>
            </a:r>
            <a:r>
              <a:rPr lang="en-US" sz="2100" dirty="0">
                <a:solidFill>
                  <a:srgbClr val="0A634D"/>
                </a:solidFill>
              </a:rPr>
              <a:t> </a:t>
            </a:r>
            <a:r>
              <a:rPr lang="en-US" sz="2100" dirty="0"/>
              <a:t/>
            </a:r>
            <a:br>
              <a:rPr lang="en-US" sz="2100" dirty="0"/>
            </a:br>
            <a:r>
              <a:rPr lang="ru-RU" sz="2100" dirty="0">
                <a:solidFill>
                  <a:srgbClr val="0A634D"/>
                </a:solidFill>
              </a:rPr>
              <a:t> </a:t>
            </a:r>
            <a:endParaRPr lang="ru-RU" sz="2100" b="1" i="1" dirty="0">
              <a:solidFill>
                <a:srgbClr val="0A634D"/>
              </a:solidFill>
            </a:endParaRPr>
          </a:p>
        </p:txBody>
      </p:sp>
      <p:sp>
        <p:nvSpPr>
          <p:cNvPr id="6" name="Объект 2"/>
          <p:cNvSpPr txBox="1">
            <a:spLocks/>
          </p:cNvSpPr>
          <p:nvPr/>
        </p:nvSpPr>
        <p:spPr>
          <a:xfrm>
            <a:off x="684114" y="1266721"/>
            <a:ext cx="5247023" cy="378090"/>
          </a:xfrm>
          <a:prstGeom prst="rect">
            <a:avLst/>
          </a:prstGeom>
        </p:spPr>
        <p:txBody>
          <a:bodyPr vert="horz" lIns="68589" tIns="34294" rIns="68589" bIns="34294"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base">
              <a:buNone/>
            </a:pPr>
            <a:r>
              <a:rPr lang="ru-RU" sz="1500" dirty="0">
                <a:solidFill>
                  <a:srgbClr val="0A634D"/>
                </a:solidFill>
              </a:rPr>
              <a:t>Сужение пор</a:t>
            </a:r>
          </a:p>
        </p:txBody>
      </p:sp>
      <p:pic>
        <p:nvPicPr>
          <p:cNvPr id="3" name="Рисунок 2"/>
          <p:cNvPicPr>
            <a:picLocks noChangeAspect="1"/>
          </p:cNvPicPr>
          <p:nvPr/>
        </p:nvPicPr>
        <p:blipFill>
          <a:blip r:embed="rId2"/>
          <a:stretch>
            <a:fillRect/>
          </a:stretch>
        </p:blipFill>
        <p:spPr>
          <a:xfrm>
            <a:off x="684114" y="1726016"/>
            <a:ext cx="6302313" cy="4565137"/>
          </a:xfrm>
          <a:prstGeom prst="rect">
            <a:avLst/>
          </a:prstGeom>
        </p:spPr>
      </p:pic>
      <p:sp>
        <p:nvSpPr>
          <p:cNvPr id="4" name="Прямоугольник 3"/>
          <p:cNvSpPr/>
          <p:nvPr/>
        </p:nvSpPr>
        <p:spPr>
          <a:xfrm>
            <a:off x="595901" y="6372358"/>
            <a:ext cx="6262100" cy="338554"/>
          </a:xfrm>
          <a:prstGeom prst="rect">
            <a:avLst/>
          </a:prstGeom>
        </p:spPr>
        <p:txBody>
          <a:bodyPr wrap="square">
            <a:spAutoFit/>
          </a:bodyPr>
          <a:lstStyle/>
          <a:p>
            <a:pPr marL="171450" lvl="0" indent="-171450">
              <a:buFont typeface="Arial" panose="020B0604020202020204" pitchFamily="34" charset="0"/>
              <a:buChar char="•"/>
            </a:pPr>
            <a:r>
              <a:rPr lang="ru-RU" sz="800" dirty="0">
                <a:solidFill>
                  <a:srgbClr val="0A634D"/>
                </a:solidFill>
              </a:rPr>
              <a:t>По данным исследования, проведённого в рамках Х научно-практической конференции </a:t>
            </a:r>
            <a:r>
              <a:rPr lang="ru-RU" sz="800" dirty="0" err="1">
                <a:solidFill>
                  <a:srgbClr val="0A634D"/>
                </a:solidFill>
              </a:rPr>
              <a:t>Артлайф</a:t>
            </a:r>
            <a:r>
              <a:rPr lang="ru-RU" sz="800" dirty="0">
                <a:solidFill>
                  <a:srgbClr val="0A634D"/>
                </a:solidFill>
              </a:rPr>
              <a:t> / Пономаренко Е., Малахова А., Ростов-на-Дону, Тимашевск, март-апрель 2021г.</a:t>
            </a:r>
          </a:p>
        </p:txBody>
      </p:sp>
    </p:spTree>
    <p:extLst>
      <p:ext uri="{BB962C8B-B14F-4D97-AF65-F5344CB8AC3E}">
        <p14:creationId xmlns:p14="http://schemas.microsoft.com/office/powerpoint/2010/main" val="140645417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4388" y="384607"/>
            <a:ext cx="6173004" cy="810195"/>
          </a:xfrm>
        </p:spPr>
        <p:txBody>
          <a:bodyPr anchor="t">
            <a:noAutofit/>
          </a:bodyPr>
          <a:lstStyle/>
          <a:p>
            <a:pPr algn="l" fontAlgn="base"/>
            <a:r>
              <a:rPr lang="ru-RU" sz="2100" b="1" dirty="0">
                <a:solidFill>
                  <a:srgbClr val="0A634D"/>
                </a:solidFill>
              </a:rPr>
              <a:t>Результаты ежедневного</a:t>
            </a:r>
            <a:br>
              <a:rPr lang="ru-RU" sz="2100" b="1" dirty="0">
                <a:solidFill>
                  <a:srgbClr val="0A634D"/>
                </a:solidFill>
              </a:rPr>
            </a:br>
            <a:r>
              <a:rPr lang="ru-RU" sz="2100" b="1" dirty="0">
                <a:solidFill>
                  <a:srgbClr val="0A634D"/>
                </a:solidFill>
              </a:rPr>
              <a:t>использования </a:t>
            </a:r>
            <a:r>
              <a:rPr lang="en-US" sz="2100" b="1" dirty="0" err="1">
                <a:solidFill>
                  <a:srgbClr val="0A634D"/>
                </a:solidFill>
              </a:rPr>
              <a:t>ProBiocosmetics</a:t>
            </a:r>
            <a:r>
              <a:rPr lang="en-US" sz="2100" dirty="0">
                <a:solidFill>
                  <a:srgbClr val="0A634D"/>
                </a:solidFill>
              </a:rPr>
              <a:t> </a:t>
            </a:r>
            <a:r>
              <a:rPr lang="en-US" sz="2100" dirty="0"/>
              <a:t/>
            </a:r>
            <a:br>
              <a:rPr lang="en-US" sz="2100" dirty="0"/>
            </a:br>
            <a:r>
              <a:rPr lang="ru-RU" sz="2100" dirty="0">
                <a:solidFill>
                  <a:srgbClr val="0A634D"/>
                </a:solidFill>
              </a:rPr>
              <a:t> </a:t>
            </a:r>
            <a:endParaRPr lang="ru-RU" sz="2100" b="1" i="1" dirty="0">
              <a:solidFill>
                <a:srgbClr val="0A634D"/>
              </a:solidFill>
            </a:endParaRPr>
          </a:p>
        </p:txBody>
      </p:sp>
      <p:sp>
        <p:nvSpPr>
          <p:cNvPr id="6" name="Объект 2"/>
          <p:cNvSpPr txBox="1">
            <a:spLocks/>
          </p:cNvSpPr>
          <p:nvPr/>
        </p:nvSpPr>
        <p:spPr>
          <a:xfrm>
            <a:off x="694388" y="1194802"/>
            <a:ext cx="5247023" cy="378090"/>
          </a:xfrm>
          <a:prstGeom prst="rect">
            <a:avLst/>
          </a:prstGeom>
        </p:spPr>
        <p:txBody>
          <a:bodyPr vert="horz" lIns="68589" tIns="34294" rIns="68589" bIns="34294"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base">
              <a:buNone/>
            </a:pPr>
            <a:r>
              <a:rPr lang="ru-RU" sz="1500" dirty="0">
                <a:solidFill>
                  <a:srgbClr val="0A634D"/>
                </a:solidFill>
              </a:rPr>
              <a:t>Уменьшение глубины морщин</a:t>
            </a:r>
          </a:p>
        </p:txBody>
      </p:sp>
      <p:pic>
        <p:nvPicPr>
          <p:cNvPr id="4" name="Рисунок 3"/>
          <p:cNvPicPr>
            <a:picLocks noChangeAspect="1"/>
          </p:cNvPicPr>
          <p:nvPr/>
        </p:nvPicPr>
        <p:blipFill>
          <a:blip r:embed="rId2"/>
          <a:stretch>
            <a:fillRect/>
          </a:stretch>
        </p:blipFill>
        <p:spPr>
          <a:xfrm>
            <a:off x="766307" y="1655086"/>
            <a:ext cx="6266649" cy="4499133"/>
          </a:xfrm>
          <a:prstGeom prst="rect">
            <a:avLst/>
          </a:prstGeom>
        </p:spPr>
      </p:pic>
      <p:sp>
        <p:nvSpPr>
          <p:cNvPr id="5" name="Прямоугольник 4"/>
          <p:cNvSpPr/>
          <p:nvPr/>
        </p:nvSpPr>
        <p:spPr>
          <a:xfrm>
            <a:off x="595901" y="6372358"/>
            <a:ext cx="6262100" cy="338554"/>
          </a:xfrm>
          <a:prstGeom prst="rect">
            <a:avLst/>
          </a:prstGeom>
        </p:spPr>
        <p:txBody>
          <a:bodyPr wrap="square">
            <a:spAutoFit/>
          </a:bodyPr>
          <a:lstStyle/>
          <a:p>
            <a:pPr marL="171450" lvl="0" indent="-171450">
              <a:buFont typeface="Arial" panose="020B0604020202020204" pitchFamily="34" charset="0"/>
              <a:buChar char="•"/>
            </a:pPr>
            <a:r>
              <a:rPr lang="ru-RU" sz="800" dirty="0">
                <a:solidFill>
                  <a:srgbClr val="0A634D"/>
                </a:solidFill>
              </a:rPr>
              <a:t>По данным исследования, проведённого в рамках Х научно-практической конференции </a:t>
            </a:r>
            <a:r>
              <a:rPr lang="ru-RU" sz="800" dirty="0" err="1">
                <a:solidFill>
                  <a:srgbClr val="0A634D"/>
                </a:solidFill>
              </a:rPr>
              <a:t>Артлайф</a:t>
            </a:r>
            <a:r>
              <a:rPr lang="ru-RU" sz="800" dirty="0">
                <a:solidFill>
                  <a:srgbClr val="0A634D"/>
                </a:solidFill>
              </a:rPr>
              <a:t> / Пономаренко Е., Малахова А., Ростов-на-Дону, Тимашевск, март-апрель 2021г.</a:t>
            </a:r>
          </a:p>
        </p:txBody>
      </p:sp>
    </p:spTree>
    <p:extLst>
      <p:ext uri="{BB962C8B-B14F-4D97-AF65-F5344CB8AC3E}">
        <p14:creationId xmlns:p14="http://schemas.microsoft.com/office/powerpoint/2010/main" val="166842705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9517" y="446251"/>
            <a:ext cx="6173004" cy="810195"/>
          </a:xfrm>
        </p:spPr>
        <p:txBody>
          <a:bodyPr anchor="t">
            <a:noAutofit/>
          </a:bodyPr>
          <a:lstStyle/>
          <a:p>
            <a:pPr algn="l" fontAlgn="base"/>
            <a:r>
              <a:rPr lang="ru-RU" sz="2100" b="1" dirty="0">
                <a:solidFill>
                  <a:srgbClr val="0A634D"/>
                </a:solidFill>
              </a:rPr>
              <a:t>Результаты ежедневного</a:t>
            </a:r>
            <a:br>
              <a:rPr lang="ru-RU" sz="2100" b="1" dirty="0">
                <a:solidFill>
                  <a:srgbClr val="0A634D"/>
                </a:solidFill>
              </a:rPr>
            </a:br>
            <a:r>
              <a:rPr lang="ru-RU" sz="2100" b="1" dirty="0">
                <a:solidFill>
                  <a:srgbClr val="0A634D"/>
                </a:solidFill>
              </a:rPr>
              <a:t>использования </a:t>
            </a:r>
            <a:r>
              <a:rPr lang="en-US" sz="2100" b="1" dirty="0" err="1">
                <a:solidFill>
                  <a:srgbClr val="0A634D"/>
                </a:solidFill>
              </a:rPr>
              <a:t>ProBiocosmetics</a:t>
            </a:r>
            <a:r>
              <a:rPr lang="en-US" sz="2100" dirty="0">
                <a:solidFill>
                  <a:srgbClr val="0A634D"/>
                </a:solidFill>
              </a:rPr>
              <a:t> </a:t>
            </a:r>
            <a:r>
              <a:rPr lang="en-US" sz="2100" dirty="0"/>
              <a:t/>
            </a:r>
            <a:br>
              <a:rPr lang="en-US" sz="2100" dirty="0"/>
            </a:br>
            <a:r>
              <a:rPr lang="ru-RU" sz="2100" dirty="0">
                <a:solidFill>
                  <a:srgbClr val="0A634D"/>
                </a:solidFill>
              </a:rPr>
              <a:t> </a:t>
            </a:r>
            <a:endParaRPr lang="ru-RU" sz="2100" b="1" i="1" dirty="0">
              <a:solidFill>
                <a:srgbClr val="0A634D"/>
              </a:solidFill>
            </a:endParaRPr>
          </a:p>
        </p:txBody>
      </p:sp>
      <p:sp>
        <p:nvSpPr>
          <p:cNvPr id="6" name="Объект 2"/>
          <p:cNvSpPr txBox="1">
            <a:spLocks/>
          </p:cNvSpPr>
          <p:nvPr/>
        </p:nvSpPr>
        <p:spPr>
          <a:xfrm>
            <a:off x="1485498" y="1862624"/>
            <a:ext cx="5247023" cy="378090"/>
          </a:xfrm>
          <a:prstGeom prst="rect">
            <a:avLst/>
          </a:prstGeom>
        </p:spPr>
        <p:txBody>
          <a:bodyPr vert="horz" lIns="68589" tIns="34294" rIns="68589" bIns="34294"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base">
              <a:buNone/>
            </a:pPr>
            <a:endParaRPr lang="ru-RU" sz="1500" dirty="0">
              <a:solidFill>
                <a:srgbClr val="008388"/>
              </a:solidFill>
              <a:latin typeface="Calibri"/>
            </a:endParaRPr>
          </a:p>
        </p:txBody>
      </p:sp>
      <p:sp>
        <p:nvSpPr>
          <p:cNvPr id="5" name="Объект 2"/>
          <p:cNvSpPr txBox="1">
            <a:spLocks/>
          </p:cNvSpPr>
          <p:nvPr/>
        </p:nvSpPr>
        <p:spPr>
          <a:xfrm>
            <a:off x="1599813" y="1976939"/>
            <a:ext cx="6212969" cy="3450545"/>
          </a:xfrm>
          <a:prstGeom prst="rect">
            <a:avLst/>
          </a:prstGeom>
        </p:spPr>
        <p:txBody>
          <a:bodyPr vert="horz" lIns="68589" tIns="34294" rIns="68589" bIns="34294"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base">
              <a:buNone/>
            </a:pPr>
            <a:endParaRPr lang="ru-RU" sz="1500" dirty="0">
              <a:solidFill>
                <a:srgbClr val="008388"/>
              </a:solidFill>
              <a:latin typeface="Calibri"/>
            </a:endParaRPr>
          </a:p>
        </p:txBody>
      </p:sp>
      <p:graphicFrame>
        <p:nvGraphicFramePr>
          <p:cNvPr id="9" name="Диаграмма 8"/>
          <p:cNvGraphicFramePr>
            <a:graphicFrameLocks/>
          </p:cNvGraphicFramePr>
          <p:nvPr>
            <p:extLst>
              <p:ext uri="{D42A27DB-BD31-4B8C-83A1-F6EECF244321}">
                <p14:modId xmlns:p14="http://schemas.microsoft.com/office/powerpoint/2010/main" val="758376911"/>
              </p:ext>
            </p:extLst>
          </p:nvPr>
        </p:nvGraphicFramePr>
        <p:xfrm>
          <a:off x="3226085" y="1397285"/>
          <a:ext cx="4432417" cy="2637451"/>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Диаграмма 9"/>
          <p:cNvGraphicFramePr>
            <a:graphicFrameLocks/>
          </p:cNvGraphicFramePr>
          <p:nvPr>
            <p:extLst>
              <p:ext uri="{D42A27DB-BD31-4B8C-83A1-F6EECF244321}">
                <p14:modId xmlns:p14="http://schemas.microsoft.com/office/powerpoint/2010/main" val="824118714"/>
              </p:ext>
            </p:extLst>
          </p:nvPr>
        </p:nvGraphicFramePr>
        <p:xfrm>
          <a:off x="754225" y="3791164"/>
          <a:ext cx="4259563" cy="2580804"/>
        </p:xfrm>
        <a:graphic>
          <a:graphicData uri="http://schemas.openxmlformats.org/drawingml/2006/chart">
            <c:chart xmlns:c="http://schemas.openxmlformats.org/drawingml/2006/chart" xmlns:r="http://schemas.openxmlformats.org/officeDocument/2006/relationships" r:id="rId4"/>
          </a:graphicData>
        </a:graphic>
      </p:graphicFrame>
      <p:sp>
        <p:nvSpPr>
          <p:cNvPr id="7" name="Прямоугольник 6"/>
          <p:cNvSpPr/>
          <p:nvPr/>
        </p:nvSpPr>
        <p:spPr>
          <a:xfrm>
            <a:off x="754225" y="6371968"/>
            <a:ext cx="6103775" cy="338554"/>
          </a:xfrm>
          <a:prstGeom prst="rect">
            <a:avLst/>
          </a:prstGeom>
        </p:spPr>
        <p:txBody>
          <a:bodyPr wrap="square">
            <a:spAutoFit/>
          </a:bodyPr>
          <a:lstStyle/>
          <a:p>
            <a:pPr marL="171450" lvl="0" indent="-171450">
              <a:buFont typeface="Arial" panose="020B0604020202020204" pitchFamily="34" charset="0"/>
              <a:buChar char="•"/>
            </a:pPr>
            <a:r>
              <a:rPr lang="ru-RU" sz="800" dirty="0">
                <a:solidFill>
                  <a:srgbClr val="0A634D"/>
                </a:solidFill>
              </a:rPr>
              <a:t>По данным исследования, проведённого в рамках Х научно-практической конференции </a:t>
            </a:r>
            <a:r>
              <a:rPr lang="ru-RU" sz="800" dirty="0" err="1">
                <a:solidFill>
                  <a:srgbClr val="0A634D"/>
                </a:solidFill>
              </a:rPr>
              <a:t>Артлайф</a:t>
            </a:r>
            <a:r>
              <a:rPr lang="ru-RU" sz="800" dirty="0">
                <a:solidFill>
                  <a:srgbClr val="0A634D"/>
                </a:solidFill>
              </a:rPr>
              <a:t> / Пономаренко Е., Малахова А., Ростов-на-Дону, Тимашевск, март-апрель 2021г.</a:t>
            </a:r>
          </a:p>
        </p:txBody>
      </p:sp>
    </p:spTree>
    <p:extLst>
      <p:ext uri="{BB962C8B-B14F-4D97-AF65-F5344CB8AC3E}">
        <p14:creationId xmlns:p14="http://schemas.microsoft.com/office/powerpoint/2010/main" val="323255849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Диаграмма 3"/>
          <p:cNvGraphicFramePr>
            <a:graphicFrameLocks/>
          </p:cNvGraphicFramePr>
          <p:nvPr>
            <p:extLst>
              <p:ext uri="{D42A27DB-BD31-4B8C-83A1-F6EECF244321}">
                <p14:modId xmlns:p14="http://schemas.microsoft.com/office/powerpoint/2010/main" val="84182421"/>
              </p:ext>
            </p:extLst>
          </p:nvPr>
        </p:nvGraphicFramePr>
        <p:xfrm>
          <a:off x="774780" y="318499"/>
          <a:ext cx="4054074" cy="2268672"/>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5" name="Диаграмма 4"/>
          <p:cNvGraphicFramePr>
            <a:graphicFrameLocks/>
          </p:cNvGraphicFramePr>
          <p:nvPr>
            <p:extLst>
              <p:ext uri="{D42A27DB-BD31-4B8C-83A1-F6EECF244321}">
                <p14:modId xmlns:p14="http://schemas.microsoft.com/office/powerpoint/2010/main" val="33323336"/>
              </p:ext>
            </p:extLst>
          </p:nvPr>
        </p:nvGraphicFramePr>
        <p:xfrm>
          <a:off x="3760342" y="2010591"/>
          <a:ext cx="4065319" cy="247921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Диаграмма 5"/>
          <p:cNvGraphicFramePr>
            <a:graphicFrameLocks/>
          </p:cNvGraphicFramePr>
          <p:nvPr>
            <p:extLst>
              <p:ext uri="{D42A27DB-BD31-4B8C-83A1-F6EECF244321}">
                <p14:modId xmlns:p14="http://schemas.microsoft.com/office/powerpoint/2010/main" val="2987422563"/>
              </p:ext>
            </p:extLst>
          </p:nvPr>
        </p:nvGraphicFramePr>
        <p:xfrm>
          <a:off x="864919" y="3988346"/>
          <a:ext cx="4138596" cy="2391906"/>
        </p:xfrm>
        <a:graphic>
          <a:graphicData uri="http://schemas.openxmlformats.org/drawingml/2006/chart">
            <c:chart xmlns:c="http://schemas.openxmlformats.org/drawingml/2006/chart" xmlns:r="http://schemas.openxmlformats.org/officeDocument/2006/relationships" r:id="rId4"/>
          </a:graphicData>
        </a:graphic>
      </p:graphicFrame>
      <p:sp>
        <p:nvSpPr>
          <p:cNvPr id="7" name="Прямоугольник 6"/>
          <p:cNvSpPr/>
          <p:nvPr/>
        </p:nvSpPr>
        <p:spPr>
          <a:xfrm>
            <a:off x="595901" y="6372358"/>
            <a:ext cx="6262100" cy="338554"/>
          </a:xfrm>
          <a:prstGeom prst="rect">
            <a:avLst/>
          </a:prstGeom>
        </p:spPr>
        <p:txBody>
          <a:bodyPr wrap="square">
            <a:spAutoFit/>
          </a:bodyPr>
          <a:lstStyle/>
          <a:p>
            <a:pPr marL="171450" lvl="0" indent="-171450">
              <a:buFont typeface="Arial" panose="020B0604020202020204" pitchFamily="34" charset="0"/>
              <a:buChar char="•"/>
            </a:pPr>
            <a:r>
              <a:rPr lang="ru-RU" sz="800" dirty="0">
                <a:solidFill>
                  <a:srgbClr val="0A634D"/>
                </a:solidFill>
              </a:rPr>
              <a:t>По данным исследования, проведённого в рамках Х научно-практической конференции </a:t>
            </a:r>
            <a:r>
              <a:rPr lang="ru-RU" sz="800" dirty="0" err="1">
                <a:solidFill>
                  <a:srgbClr val="0A634D"/>
                </a:solidFill>
              </a:rPr>
              <a:t>Артлайф</a:t>
            </a:r>
            <a:r>
              <a:rPr lang="ru-RU" sz="800" dirty="0">
                <a:solidFill>
                  <a:srgbClr val="0A634D"/>
                </a:solidFill>
              </a:rPr>
              <a:t> / Пономаренко Е., Малахова А., Ростов-на-Дону, Тимашевск, март-апрель 2021г.</a:t>
            </a:r>
          </a:p>
        </p:txBody>
      </p:sp>
    </p:spTree>
    <p:extLst>
      <p:ext uri="{BB962C8B-B14F-4D97-AF65-F5344CB8AC3E}">
        <p14:creationId xmlns:p14="http://schemas.microsoft.com/office/powerpoint/2010/main" val="46836494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62037" t="21740" r="4490" b="18754"/>
          <a:stretch/>
        </p:blipFill>
        <p:spPr>
          <a:xfrm>
            <a:off x="647271" y="523982"/>
            <a:ext cx="5887093" cy="5887093"/>
          </a:xfrm>
          <a:prstGeom prst="rect">
            <a:avLst/>
          </a:prstGeom>
        </p:spPr>
      </p:pic>
      <p:sp>
        <p:nvSpPr>
          <p:cNvPr id="3" name="Прямоугольник 2"/>
          <p:cNvSpPr/>
          <p:nvPr/>
        </p:nvSpPr>
        <p:spPr>
          <a:xfrm>
            <a:off x="595901" y="6372358"/>
            <a:ext cx="6262100" cy="338554"/>
          </a:xfrm>
          <a:prstGeom prst="rect">
            <a:avLst/>
          </a:prstGeom>
        </p:spPr>
        <p:txBody>
          <a:bodyPr wrap="square">
            <a:spAutoFit/>
          </a:bodyPr>
          <a:lstStyle/>
          <a:p>
            <a:pPr marL="171450" lvl="0" indent="-171450">
              <a:buFont typeface="Arial" panose="020B0604020202020204" pitchFamily="34" charset="0"/>
              <a:buChar char="•"/>
            </a:pPr>
            <a:r>
              <a:rPr lang="ru-RU" sz="800" dirty="0">
                <a:solidFill>
                  <a:srgbClr val="0A634D"/>
                </a:solidFill>
              </a:rPr>
              <a:t>По данным исследования, проведённого в рамках Х научно-практической конференции </a:t>
            </a:r>
            <a:r>
              <a:rPr lang="ru-RU" sz="800" dirty="0" err="1">
                <a:solidFill>
                  <a:srgbClr val="0A634D"/>
                </a:solidFill>
              </a:rPr>
              <a:t>Артлайф</a:t>
            </a:r>
            <a:r>
              <a:rPr lang="ru-RU" sz="800" dirty="0">
                <a:solidFill>
                  <a:srgbClr val="0A634D"/>
                </a:solidFill>
              </a:rPr>
              <a:t> / Пономаренко Е., Малахова А., Ростов-на-Дону, Тимашевск, март-апрель 2021г.</a:t>
            </a:r>
          </a:p>
        </p:txBody>
      </p:sp>
    </p:spTree>
    <p:extLst>
      <p:ext uri="{BB962C8B-B14F-4D97-AF65-F5344CB8AC3E}">
        <p14:creationId xmlns:p14="http://schemas.microsoft.com/office/powerpoint/2010/main" val="122919269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rotWithShape="1">
          <a:blip r:embed="rId2"/>
          <a:srcRect l="60371" t="26477" r="5921" b="14197"/>
          <a:stretch/>
        </p:blipFill>
        <p:spPr>
          <a:xfrm>
            <a:off x="606173" y="621690"/>
            <a:ext cx="5661063" cy="5604451"/>
          </a:xfrm>
          <a:prstGeom prst="rect">
            <a:avLst/>
          </a:prstGeom>
        </p:spPr>
      </p:pic>
      <p:sp>
        <p:nvSpPr>
          <p:cNvPr id="4" name="Прямоугольник 3"/>
          <p:cNvSpPr/>
          <p:nvPr/>
        </p:nvSpPr>
        <p:spPr>
          <a:xfrm>
            <a:off x="595901" y="6372358"/>
            <a:ext cx="6262100" cy="338554"/>
          </a:xfrm>
          <a:prstGeom prst="rect">
            <a:avLst/>
          </a:prstGeom>
        </p:spPr>
        <p:txBody>
          <a:bodyPr wrap="square">
            <a:spAutoFit/>
          </a:bodyPr>
          <a:lstStyle/>
          <a:p>
            <a:pPr marL="171450" lvl="0" indent="-171450">
              <a:buFont typeface="Arial" panose="020B0604020202020204" pitchFamily="34" charset="0"/>
              <a:buChar char="•"/>
            </a:pPr>
            <a:r>
              <a:rPr lang="ru-RU" sz="800" dirty="0">
                <a:solidFill>
                  <a:srgbClr val="0A634D"/>
                </a:solidFill>
              </a:rPr>
              <a:t>По данным исследования, проведённого в рамках Х научно-практической конференции </a:t>
            </a:r>
            <a:r>
              <a:rPr lang="ru-RU" sz="800" dirty="0" err="1">
                <a:solidFill>
                  <a:srgbClr val="0A634D"/>
                </a:solidFill>
              </a:rPr>
              <a:t>Артлайф</a:t>
            </a:r>
            <a:r>
              <a:rPr lang="ru-RU" sz="800" dirty="0">
                <a:solidFill>
                  <a:srgbClr val="0A634D"/>
                </a:solidFill>
              </a:rPr>
              <a:t> / Пономаренко Е., Малахова А., Ростов-на-Дону, Тимашевск, март-апрель 2021г.</a:t>
            </a:r>
          </a:p>
        </p:txBody>
      </p:sp>
    </p:spTree>
    <p:extLst>
      <p:ext uri="{BB962C8B-B14F-4D97-AF65-F5344CB8AC3E}">
        <p14:creationId xmlns:p14="http://schemas.microsoft.com/office/powerpoint/2010/main" val="263041912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56931" t="20869" r="4023" b="25185"/>
          <a:stretch/>
        </p:blipFill>
        <p:spPr>
          <a:xfrm>
            <a:off x="529118" y="801384"/>
            <a:ext cx="6424950" cy="4993241"/>
          </a:xfrm>
          <a:prstGeom prst="rect">
            <a:avLst/>
          </a:prstGeom>
        </p:spPr>
      </p:pic>
      <p:sp>
        <p:nvSpPr>
          <p:cNvPr id="3" name="Прямоугольник 2"/>
          <p:cNvSpPr/>
          <p:nvPr/>
        </p:nvSpPr>
        <p:spPr>
          <a:xfrm>
            <a:off x="529118" y="6246688"/>
            <a:ext cx="6328883" cy="338554"/>
          </a:xfrm>
          <a:prstGeom prst="rect">
            <a:avLst/>
          </a:prstGeom>
        </p:spPr>
        <p:txBody>
          <a:bodyPr wrap="square">
            <a:spAutoFit/>
          </a:bodyPr>
          <a:lstStyle/>
          <a:p>
            <a:pPr marL="171450" lvl="0" indent="-171450">
              <a:buFont typeface="Arial" panose="020B0604020202020204" pitchFamily="34" charset="0"/>
              <a:buChar char="•"/>
            </a:pPr>
            <a:r>
              <a:rPr lang="ru-RU" sz="800" dirty="0">
                <a:solidFill>
                  <a:srgbClr val="0A634D"/>
                </a:solidFill>
              </a:rPr>
              <a:t>По данным исследования, проведённого в рамках Х научно-практической конференции </a:t>
            </a:r>
            <a:r>
              <a:rPr lang="ru-RU" sz="800" dirty="0" err="1">
                <a:solidFill>
                  <a:srgbClr val="0A634D"/>
                </a:solidFill>
              </a:rPr>
              <a:t>Артлайф</a:t>
            </a:r>
            <a:r>
              <a:rPr lang="ru-RU" sz="800" dirty="0">
                <a:solidFill>
                  <a:srgbClr val="0A634D"/>
                </a:solidFill>
              </a:rPr>
              <a:t> / Пономаренко Е., Малахова А., Ростов-на-Дону, Тимашевск, март-апрель 2021г.</a:t>
            </a:r>
          </a:p>
        </p:txBody>
      </p:sp>
    </p:spTree>
    <p:extLst>
      <p:ext uri="{BB962C8B-B14F-4D97-AF65-F5344CB8AC3E}">
        <p14:creationId xmlns:p14="http://schemas.microsoft.com/office/powerpoint/2010/main" val="56132821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0619F47-802E-4176-9E9A-A65F50815977}"/>
              </a:ext>
            </a:extLst>
          </p:cNvPr>
          <p:cNvSpPr>
            <a:spLocks noGrp="1"/>
          </p:cNvSpPr>
          <p:nvPr>
            <p:ph type="title"/>
          </p:nvPr>
        </p:nvSpPr>
        <p:spPr>
          <a:xfrm>
            <a:off x="628650" y="133564"/>
            <a:ext cx="7652321" cy="1033143"/>
          </a:xfrm>
        </p:spPr>
        <p:txBody>
          <a:bodyPr>
            <a:normAutofit/>
          </a:bodyPr>
          <a:lstStyle/>
          <a:p>
            <a:r>
              <a:rPr lang="ru-RU" sz="2100" b="1" dirty="0">
                <a:solidFill>
                  <a:srgbClr val="0A634D"/>
                </a:solidFill>
                <a:latin typeface="Arial" panose="020B0604020202020204" pitchFamily="34" charset="0"/>
                <a:cs typeface="Arial" panose="020B0604020202020204" pitchFamily="34" charset="0"/>
              </a:rPr>
              <a:t>Результаты применения </a:t>
            </a:r>
            <a:r>
              <a:rPr lang="en-US" sz="2100" b="1" dirty="0">
                <a:solidFill>
                  <a:srgbClr val="0A634D"/>
                </a:solidFill>
                <a:latin typeface="Arial" panose="020B0604020202020204" pitchFamily="34" charset="0"/>
                <a:cs typeface="Arial" panose="020B0604020202020204" pitchFamily="34" charset="0"/>
              </a:rPr>
              <a:t>PROBIOCOSMETICS</a:t>
            </a:r>
            <a:endParaRPr lang="ru-RU" sz="2100" b="1" dirty="0">
              <a:solidFill>
                <a:srgbClr val="0A634D"/>
              </a:solidFill>
              <a:latin typeface="Arial" panose="020B0604020202020204" pitchFamily="34" charset="0"/>
              <a:cs typeface="Arial" panose="020B0604020202020204" pitchFamily="34" charset="0"/>
            </a:endParaRPr>
          </a:p>
        </p:txBody>
      </p:sp>
      <p:sp>
        <p:nvSpPr>
          <p:cNvPr id="3" name="Объект 2">
            <a:extLst>
              <a:ext uri="{FF2B5EF4-FFF2-40B4-BE49-F238E27FC236}">
                <a16:creationId xmlns:a16="http://schemas.microsoft.com/office/drawing/2014/main" id="{9B7CB501-959C-484D-8569-EAF9F5FCB3C4}"/>
              </a:ext>
            </a:extLst>
          </p:cNvPr>
          <p:cNvSpPr>
            <a:spLocks noGrp="1"/>
          </p:cNvSpPr>
          <p:nvPr>
            <p:ph idx="1"/>
          </p:nvPr>
        </p:nvSpPr>
        <p:spPr>
          <a:xfrm>
            <a:off x="628650" y="1194355"/>
            <a:ext cx="6922856" cy="4351338"/>
          </a:xfrm>
        </p:spPr>
        <p:txBody>
          <a:bodyPr>
            <a:normAutofit/>
          </a:bodyPr>
          <a:lstStyle/>
          <a:p>
            <a:pPr marL="0" indent="0" algn="l">
              <a:buNone/>
            </a:pPr>
            <a:r>
              <a:rPr lang="ru-RU" sz="1500" b="1" dirty="0">
                <a:solidFill>
                  <a:srgbClr val="0A634D"/>
                </a:solidFill>
                <a:latin typeface="Arial" panose="020B0604020202020204" pitchFamily="34" charset="0"/>
                <a:cs typeface="Arial" panose="020B0604020202020204" pitchFamily="34" charset="0"/>
              </a:rPr>
              <a:t>За </a:t>
            </a:r>
            <a:r>
              <a:rPr lang="ru-RU" sz="1500" b="1" dirty="0" smtClean="0">
                <a:solidFill>
                  <a:srgbClr val="0A634D"/>
                </a:solidFill>
                <a:latin typeface="Arial" panose="020B0604020202020204" pitchFamily="34" charset="0"/>
                <a:cs typeface="Arial" panose="020B0604020202020204" pitchFamily="34" charset="0"/>
              </a:rPr>
              <a:t>2 недели </a:t>
            </a:r>
            <a:r>
              <a:rPr lang="ru-RU" sz="1500" b="1" dirty="0">
                <a:solidFill>
                  <a:srgbClr val="0A634D"/>
                </a:solidFill>
                <a:latin typeface="Arial" panose="020B0604020202020204" pitchFamily="34" charset="0"/>
                <a:cs typeface="Arial" panose="020B0604020202020204" pitchFamily="34" charset="0"/>
              </a:rPr>
              <a:t>применения у участников (24 пациента, которые дошли до конца исследования) наблюдались следующие изменения:</a:t>
            </a:r>
            <a:endParaRPr lang="ru-RU" sz="1500" b="1" i="0" dirty="0">
              <a:solidFill>
                <a:srgbClr val="0A634D"/>
              </a:solidFill>
              <a:effectLst/>
              <a:latin typeface="Arial" panose="020B0604020202020204" pitchFamily="34" charset="0"/>
              <a:cs typeface="Arial" panose="020B0604020202020204" pitchFamily="34" charset="0"/>
            </a:endParaRPr>
          </a:p>
          <a:p>
            <a:pPr algn="l">
              <a:buFont typeface="Wingdings" panose="05000000000000000000" pitchFamily="2" charset="2"/>
              <a:buChar char="Ø"/>
            </a:pPr>
            <a:r>
              <a:rPr lang="ru-RU" sz="1500" dirty="0">
                <a:solidFill>
                  <a:srgbClr val="0A634D"/>
                </a:solidFill>
                <a:latin typeface="Arial" panose="020B0604020202020204" pitchFamily="34" charset="0"/>
                <a:cs typeface="Arial" panose="020B0604020202020204" pitchFamily="34" charset="0"/>
              </a:rPr>
              <a:t>Увеличение уровня увлажненности кожи на 12,75%</a:t>
            </a:r>
            <a:endParaRPr lang="ru-RU" sz="1500" b="0" i="0" dirty="0">
              <a:solidFill>
                <a:srgbClr val="0A634D"/>
              </a:solidFill>
              <a:effectLst/>
              <a:latin typeface="Arial" panose="020B0604020202020204" pitchFamily="34" charset="0"/>
              <a:cs typeface="Arial" panose="020B0604020202020204" pitchFamily="34" charset="0"/>
            </a:endParaRPr>
          </a:p>
          <a:p>
            <a:pPr algn="l">
              <a:buFont typeface="Wingdings" panose="05000000000000000000" pitchFamily="2" charset="2"/>
              <a:buChar char="Ø"/>
            </a:pPr>
            <a:r>
              <a:rPr lang="ru-RU" sz="1500" dirty="0">
                <a:solidFill>
                  <a:srgbClr val="0A634D"/>
                </a:solidFill>
                <a:latin typeface="Arial" panose="020B0604020202020204" pitchFamily="34" charset="0"/>
                <a:cs typeface="Arial" panose="020B0604020202020204" pitchFamily="34" charset="0"/>
              </a:rPr>
              <a:t>Повышение эластичности на 9,75%</a:t>
            </a:r>
            <a:endParaRPr lang="ru-RU" sz="1500" b="0" i="0" dirty="0">
              <a:solidFill>
                <a:srgbClr val="0A634D"/>
              </a:solidFill>
              <a:effectLst/>
              <a:latin typeface="Arial" panose="020B0604020202020204" pitchFamily="34" charset="0"/>
              <a:cs typeface="Arial" panose="020B0604020202020204" pitchFamily="34" charset="0"/>
            </a:endParaRPr>
          </a:p>
          <a:p>
            <a:pPr algn="l">
              <a:buFont typeface="Wingdings" panose="05000000000000000000" pitchFamily="2" charset="2"/>
              <a:buChar char="Ø"/>
            </a:pPr>
            <a:r>
              <a:rPr lang="ru-RU" sz="1500" dirty="0">
                <a:solidFill>
                  <a:srgbClr val="0A634D"/>
                </a:solidFill>
                <a:latin typeface="Arial" panose="020B0604020202020204" pitchFamily="34" charset="0"/>
                <a:cs typeface="Arial" panose="020B0604020202020204" pitchFamily="34" charset="0"/>
              </a:rPr>
              <a:t>Сужение пор на 1,5%</a:t>
            </a:r>
            <a:endParaRPr lang="ru-RU" sz="1500" b="0" i="0" dirty="0">
              <a:solidFill>
                <a:srgbClr val="0A634D"/>
              </a:solidFill>
              <a:effectLst/>
              <a:latin typeface="Arial" panose="020B0604020202020204" pitchFamily="34" charset="0"/>
              <a:cs typeface="Arial" panose="020B0604020202020204" pitchFamily="34" charset="0"/>
            </a:endParaRPr>
          </a:p>
          <a:p>
            <a:pPr algn="l">
              <a:buFont typeface="Wingdings" panose="05000000000000000000" pitchFamily="2" charset="2"/>
              <a:buChar char="Ø"/>
            </a:pPr>
            <a:r>
              <a:rPr lang="ru-RU" sz="1500" dirty="0">
                <a:solidFill>
                  <a:srgbClr val="0A634D"/>
                </a:solidFill>
                <a:latin typeface="Arial" panose="020B0604020202020204" pitchFamily="34" charset="0"/>
                <a:cs typeface="Arial" panose="020B0604020202020204" pitchFamily="34" charset="0"/>
              </a:rPr>
              <a:t>Уменьшение количества акне на 1%</a:t>
            </a:r>
            <a:endParaRPr lang="ru-RU" sz="1500" b="0" i="0" dirty="0">
              <a:solidFill>
                <a:srgbClr val="0A634D"/>
              </a:solidFill>
              <a:effectLst/>
              <a:latin typeface="Arial" panose="020B0604020202020204" pitchFamily="34" charset="0"/>
              <a:cs typeface="Arial" panose="020B0604020202020204" pitchFamily="34" charset="0"/>
            </a:endParaRPr>
          </a:p>
          <a:p>
            <a:pPr algn="l">
              <a:buFont typeface="Wingdings" panose="05000000000000000000" pitchFamily="2" charset="2"/>
              <a:buChar char="Ø"/>
            </a:pPr>
            <a:r>
              <a:rPr lang="ru-RU" sz="1500" dirty="0">
                <a:solidFill>
                  <a:srgbClr val="0A634D"/>
                </a:solidFill>
                <a:latin typeface="Arial" panose="020B0604020202020204" pitchFamily="34" charset="0"/>
                <a:cs typeface="Arial" panose="020B0604020202020204" pitchFamily="34" charset="0"/>
              </a:rPr>
              <a:t>Снижение проявления пигментации на 24%</a:t>
            </a:r>
            <a:endParaRPr lang="ru-RU" sz="1500" b="0" i="0" dirty="0">
              <a:solidFill>
                <a:srgbClr val="0A634D"/>
              </a:solidFill>
              <a:effectLst/>
              <a:latin typeface="Arial" panose="020B0604020202020204" pitchFamily="34" charset="0"/>
              <a:cs typeface="Arial" panose="020B0604020202020204" pitchFamily="34" charset="0"/>
            </a:endParaRPr>
          </a:p>
          <a:p>
            <a:pPr algn="l">
              <a:buFont typeface="Wingdings" panose="05000000000000000000" pitchFamily="2" charset="2"/>
              <a:buChar char="Ø"/>
            </a:pPr>
            <a:r>
              <a:rPr lang="ru-RU" sz="1500" dirty="0">
                <a:solidFill>
                  <a:srgbClr val="0A634D"/>
                </a:solidFill>
                <a:latin typeface="Arial" panose="020B0604020202020204" pitchFamily="34" charset="0"/>
                <a:cs typeface="Arial" panose="020B0604020202020204" pitchFamily="34" charset="0"/>
              </a:rPr>
              <a:t>Уменьшение глубины морщин на 16,6%</a:t>
            </a:r>
            <a:endParaRPr lang="ru-RU" sz="1500" b="0" i="0" dirty="0">
              <a:solidFill>
                <a:srgbClr val="0A634D"/>
              </a:solidFill>
              <a:effectLst/>
              <a:latin typeface="Arial" panose="020B0604020202020204" pitchFamily="34" charset="0"/>
              <a:cs typeface="Arial" panose="020B0604020202020204" pitchFamily="34" charset="0"/>
            </a:endParaRPr>
          </a:p>
          <a:p>
            <a:pPr algn="l">
              <a:buFont typeface="Wingdings" panose="05000000000000000000" pitchFamily="2" charset="2"/>
              <a:buChar char="Ø"/>
            </a:pPr>
            <a:r>
              <a:rPr lang="ru-RU" sz="1500" dirty="0">
                <a:solidFill>
                  <a:srgbClr val="0A634D"/>
                </a:solidFill>
                <a:latin typeface="Arial" panose="020B0604020202020204" pitchFamily="34" charset="0"/>
                <a:cs typeface="Arial" panose="020B0604020202020204" pitchFamily="34" charset="0"/>
              </a:rPr>
              <a:t>Снижение чувствительности кожи (уменьшение проявлений </a:t>
            </a:r>
            <a:r>
              <a:rPr lang="ru-RU" sz="1500" dirty="0" err="1">
                <a:solidFill>
                  <a:srgbClr val="0A634D"/>
                </a:solidFill>
                <a:latin typeface="Arial" panose="020B0604020202020204" pitchFamily="34" charset="0"/>
                <a:cs typeface="Arial" panose="020B0604020202020204" pitchFamily="34" charset="0"/>
              </a:rPr>
              <a:t>купероза</a:t>
            </a:r>
            <a:r>
              <a:rPr lang="ru-RU" sz="1500" dirty="0">
                <a:solidFill>
                  <a:srgbClr val="0A634D"/>
                </a:solidFill>
                <a:latin typeface="Arial" panose="020B0604020202020204" pitchFamily="34" charset="0"/>
                <a:cs typeface="Arial" panose="020B0604020202020204" pitchFamily="34" charset="0"/>
              </a:rPr>
              <a:t>) на 6,45%</a:t>
            </a:r>
            <a:endParaRPr lang="ru-RU" sz="1500" b="0" i="0" dirty="0">
              <a:solidFill>
                <a:srgbClr val="0A634D"/>
              </a:solidFill>
              <a:effectLst/>
              <a:latin typeface="Arial" panose="020B0604020202020204" pitchFamily="34" charset="0"/>
              <a:cs typeface="Arial" panose="020B0604020202020204" pitchFamily="34" charset="0"/>
            </a:endParaRPr>
          </a:p>
          <a:p>
            <a:pPr algn="l">
              <a:buFont typeface="Wingdings" panose="05000000000000000000" pitchFamily="2" charset="2"/>
              <a:buChar char="Ø"/>
            </a:pPr>
            <a:endParaRPr lang="ru-RU" sz="1500" b="0" i="0" dirty="0">
              <a:solidFill>
                <a:srgbClr val="339B9F"/>
              </a:solidFill>
              <a:effectLst/>
              <a:latin typeface="Arial" panose="020B0604020202020204" pitchFamily="34" charset="0"/>
              <a:cs typeface="Arial" panose="020B0604020202020204" pitchFamily="34" charset="0"/>
            </a:endParaRPr>
          </a:p>
          <a:p>
            <a:pPr>
              <a:buFont typeface="Wingdings" panose="05000000000000000000" pitchFamily="2" charset="2"/>
              <a:buChar char="Ø"/>
            </a:pPr>
            <a:endParaRPr lang="ru-RU" sz="1500" dirty="0">
              <a:solidFill>
                <a:srgbClr val="339B9F"/>
              </a:solidFill>
              <a:latin typeface="Arial" panose="020B0604020202020204" pitchFamily="34" charset="0"/>
              <a:cs typeface="Arial" panose="020B0604020202020204" pitchFamily="34" charset="0"/>
            </a:endParaRPr>
          </a:p>
        </p:txBody>
      </p:sp>
      <p:sp>
        <p:nvSpPr>
          <p:cNvPr id="7" name="Прямоугольник 6"/>
          <p:cNvSpPr/>
          <p:nvPr/>
        </p:nvSpPr>
        <p:spPr>
          <a:xfrm>
            <a:off x="719191" y="5968151"/>
            <a:ext cx="6138808" cy="338554"/>
          </a:xfrm>
          <a:prstGeom prst="rect">
            <a:avLst/>
          </a:prstGeom>
        </p:spPr>
        <p:txBody>
          <a:bodyPr wrap="square">
            <a:spAutoFit/>
          </a:bodyPr>
          <a:lstStyle/>
          <a:p>
            <a:pPr marL="171450" lvl="0" indent="-171450">
              <a:buFont typeface="Arial" panose="020B0604020202020204" pitchFamily="34" charset="0"/>
              <a:buChar char="•"/>
            </a:pPr>
            <a:r>
              <a:rPr lang="ru-RU" sz="800" dirty="0">
                <a:solidFill>
                  <a:srgbClr val="0A634D"/>
                </a:solidFill>
              </a:rPr>
              <a:t>По данным исследования, проведённого в рамках Х научно-практической конференции </a:t>
            </a:r>
            <a:r>
              <a:rPr lang="ru-RU" sz="800" dirty="0" err="1">
                <a:solidFill>
                  <a:srgbClr val="0A634D"/>
                </a:solidFill>
              </a:rPr>
              <a:t>Артлайф</a:t>
            </a:r>
            <a:r>
              <a:rPr lang="ru-RU" sz="800" dirty="0">
                <a:solidFill>
                  <a:srgbClr val="0A634D"/>
                </a:solidFill>
              </a:rPr>
              <a:t> / Пономаренко Е., Малахова А., Ростов-на-Дону, Тимашевск, март-апрель 2021г.</a:t>
            </a:r>
            <a:endParaRPr lang="ru-RU" sz="800" dirty="0">
              <a:solidFill>
                <a:srgbClr val="0A634D"/>
              </a:solidFill>
            </a:endParaRPr>
          </a:p>
        </p:txBody>
      </p:sp>
    </p:spTree>
    <p:extLst>
      <p:ext uri="{BB962C8B-B14F-4D97-AF65-F5344CB8AC3E}">
        <p14:creationId xmlns:p14="http://schemas.microsoft.com/office/powerpoint/2010/main" val="218874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Прямоугольник 1"/>
          <p:cNvSpPr/>
          <p:nvPr/>
        </p:nvSpPr>
        <p:spPr>
          <a:xfrm>
            <a:off x="0" y="3175"/>
            <a:ext cx="5412828" cy="6851650"/>
          </a:xfrm>
          <a:prstGeom prst="rect">
            <a:avLst/>
          </a:prstGeom>
          <a:solidFill>
            <a:srgbClr val="26ABA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1" name="Picture Placeholder 9"/>
          <p:cNvPicPr>
            <a:picLocks noChangeAspect="1"/>
          </p:cNvPicPr>
          <p:nvPr/>
        </p:nvPicPr>
        <p:blipFill>
          <a:blip r:embed="rId2" cstate="print">
            <a:extLst>
              <a:ext uri="{28A0092B-C50C-407E-A947-70E740481C1C}">
                <a14:useLocalDpi xmlns:a14="http://schemas.microsoft.com/office/drawing/2010/main" val="0"/>
              </a:ext>
            </a:extLst>
          </a:blip>
          <a:srcRect l="29095" r="29095"/>
          <a:stretch>
            <a:fillRect/>
          </a:stretch>
        </p:blipFill>
        <p:spPr>
          <a:xfrm>
            <a:off x="2358548" y="-3175"/>
            <a:ext cx="6794374" cy="6858000"/>
          </a:xfrm>
          <a:custGeom>
            <a:avLst/>
            <a:gdLst>
              <a:gd name="connsiteX0" fmla="*/ 2102205 w 5097329"/>
              <a:gd name="connsiteY0" fmla="*/ 0 h 6858000"/>
              <a:gd name="connsiteX1" fmla="*/ 5097329 w 5097329"/>
              <a:gd name="connsiteY1" fmla="*/ 0 h 6858000"/>
              <a:gd name="connsiteX2" fmla="*/ 5097329 w 5097329"/>
              <a:gd name="connsiteY2" fmla="*/ 6858000 h 6858000"/>
              <a:gd name="connsiteX3" fmla="*/ 0 w 5097329"/>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5097329" h="6858000">
                <a:moveTo>
                  <a:pt x="2102205" y="0"/>
                </a:moveTo>
                <a:lnTo>
                  <a:pt x="5097329" y="0"/>
                </a:lnTo>
                <a:lnTo>
                  <a:pt x="5097329" y="6858000"/>
                </a:lnTo>
                <a:lnTo>
                  <a:pt x="0" y="6858000"/>
                </a:lnTo>
                <a:close/>
              </a:path>
            </a:pathLst>
          </a:custGeom>
        </p:spPr>
      </p:pic>
      <p:sp>
        <p:nvSpPr>
          <p:cNvPr id="5" name="Номер слайда 4">
            <a:extLst>
              <a:ext uri="{FF2B5EF4-FFF2-40B4-BE49-F238E27FC236}">
                <a16:creationId xmlns:a16="http://schemas.microsoft.com/office/drawing/2014/main" id="{84EF3D55-B234-45B7-A063-B0E896401016}"/>
              </a:ext>
            </a:extLst>
          </p:cNvPr>
          <p:cNvSpPr>
            <a:spLocks noGrp="1"/>
          </p:cNvSpPr>
          <p:nvPr>
            <p:ph type="sldNum" sz="quarter" idx="12"/>
          </p:nvPr>
        </p:nvSpPr>
        <p:spPr/>
        <p:txBody>
          <a:bodyPr/>
          <a:lstStyle/>
          <a:p>
            <a:fld id="{5EB98535-12DD-42AF-866B-CF2352A796C7}" type="slidenum">
              <a:rPr lang="ru-RU" smtClean="0"/>
              <a:t>53</a:t>
            </a:fld>
            <a:endParaRPr lang="ru-RU"/>
          </a:p>
        </p:txBody>
      </p:sp>
      <p:grpSp>
        <p:nvGrpSpPr>
          <p:cNvPr id="13" name="Группа 12">
            <a:extLst>
              <a:ext uri="{FF2B5EF4-FFF2-40B4-BE49-F238E27FC236}">
                <a16:creationId xmlns:a16="http://schemas.microsoft.com/office/drawing/2014/main" id="{0BFEB6BC-AC6E-4E02-9E47-10AC4F022911}"/>
              </a:ext>
            </a:extLst>
          </p:cNvPr>
          <p:cNvGrpSpPr/>
          <p:nvPr/>
        </p:nvGrpSpPr>
        <p:grpSpPr>
          <a:xfrm>
            <a:off x="-1944688" y="3175"/>
            <a:ext cx="14395451" cy="6854826"/>
            <a:chOff x="-1944688" y="3175"/>
            <a:chExt cx="14395451" cy="6854826"/>
          </a:xfrm>
        </p:grpSpPr>
        <p:pic>
          <p:nvPicPr>
            <p:cNvPr id="8" name="Рисунок 7">
              <a:extLst>
                <a:ext uri="{FF2B5EF4-FFF2-40B4-BE49-F238E27FC236}">
                  <a16:creationId xmlns:a16="http://schemas.microsoft.com/office/drawing/2014/main" id="{1FD1D47C-AA8D-460E-A555-E956E875E2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44688" y="3448200"/>
              <a:ext cx="14395451" cy="340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Прямоугольник 8">
              <a:extLst>
                <a:ext uri="{FF2B5EF4-FFF2-40B4-BE49-F238E27FC236}">
                  <a16:creationId xmlns:a16="http://schemas.microsoft.com/office/drawing/2014/main" id="{A5A4D881-C463-4979-A902-F8A88A66D7D6}"/>
                </a:ext>
              </a:extLst>
            </p:cNvPr>
            <p:cNvSpPr/>
            <p:nvPr/>
          </p:nvSpPr>
          <p:spPr bwMode="auto">
            <a:xfrm rot="10800000">
              <a:off x="-606" y="4167992"/>
              <a:ext cx="9143927" cy="1877940"/>
            </a:xfrm>
            <a:prstGeom prst="rect">
              <a:avLst/>
            </a:prstGeom>
            <a:gradFill>
              <a:gsLst>
                <a:gs pos="42000">
                  <a:srgbClr val="FFFFFF">
                    <a:alpha val="78000"/>
                  </a:srgbClr>
                </a:gs>
                <a:gs pos="0">
                  <a:schemeClr val="bg1"/>
                </a:gs>
                <a:gs pos="100000">
                  <a:schemeClr val="bg1">
                    <a:alpha val="0"/>
                  </a:schemeClr>
                </a:gs>
              </a:gsLst>
              <a:lin ang="5400000" scaled="1"/>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ru-RU" dirty="0"/>
            </a:p>
          </p:txBody>
        </p:sp>
        <p:sp>
          <p:nvSpPr>
            <p:cNvPr id="12" name="Прямоугольник 11">
              <a:extLst>
                <a:ext uri="{FF2B5EF4-FFF2-40B4-BE49-F238E27FC236}">
                  <a16:creationId xmlns:a16="http://schemas.microsoft.com/office/drawing/2014/main" id="{23191909-E17B-435D-A764-5C412793979B}"/>
                </a:ext>
              </a:extLst>
            </p:cNvPr>
            <p:cNvSpPr/>
            <p:nvPr/>
          </p:nvSpPr>
          <p:spPr>
            <a:xfrm>
              <a:off x="-606" y="6025663"/>
              <a:ext cx="9144606" cy="8323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 name="Рисунок 3">
              <a:extLst>
                <a:ext uri="{FF2B5EF4-FFF2-40B4-BE49-F238E27FC236}">
                  <a16:creationId xmlns:a16="http://schemas.microsoft.com/office/drawing/2014/main" id="{63DFA1CA-A0CB-440D-9591-3506FCFEB62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81210"/>
            <a:stretch/>
          </p:blipFill>
          <p:spPr bwMode="auto">
            <a:xfrm>
              <a:off x="7425812" y="3175"/>
              <a:ext cx="1718187"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6" name="Заголовок 1">
            <a:extLst>
              <a:ext uri="{FF2B5EF4-FFF2-40B4-BE49-F238E27FC236}">
                <a16:creationId xmlns:a16="http://schemas.microsoft.com/office/drawing/2014/main" id="{E3D41C53-69DA-415E-97E9-7AB7BA2FFA62}"/>
              </a:ext>
            </a:extLst>
          </p:cNvPr>
          <p:cNvSpPr>
            <a:spLocks noGrp="1"/>
          </p:cNvSpPr>
          <p:nvPr>
            <p:ph type="title"/>
          </p:nvPr>
        </p:nvSpPr>
        <p:spPr>
          <a:xfrm>
            <a:off x="1032546" y="1606052"/>
            <a:ext cx="4109977" cy="2345584"/>
          </a:xfrm>
        </p:spPr>
        <p:txBody>
          <a:bodyPr anchor="t">
            <a:noAutofit/>
          </a:bodyPr>
          <a:lstStyle/>
          <a:p>
            <a:pPr algn="l" fontAlgn="base"/>
            <a:r>
              <a:rPr lang="ru-RU" sz="4800" b="1" dirty="0">
                <a:solidFill>
                  <a:schemeClr val="bg1"/>
                </a:solidFill>
                <a:latin typeface="Arial" panose="020B0604020202020204" pitchFamily="34" charset="0"/>
                <a:cs typeface="Arial" panose="020B0604020202020204" pitchFamily="34" charset="0"/>
              </a:rPr>
              <a:t>Спасибо </a:t>
            </a:r>
            <a:br>
              <a:rPr lang="ru-RU" sz="4800" b="1" dirty="0">
                <a:solidFill>
                  <a:schemeClr val="bg1"/>
                </a:solidFill>
                <a:latin typeface="Arial" panose="020B0604020202020204" pitchFamily="34" charset="0"/>
                <a:cs typeface="Arial" panose="020B0604020202020204" pitchFamily="34" charset="0"/>
              </a:rPr>
            </a:br>
            <a:r>
              <a:rPr lang="ru-RU" sz="4800" b="1" dirty="0">
                <a:solidFill>
                  <a:schemeClr val="bg1"/>
                </a:solidFill>
                <a:latin typeface="Arial" panose="020B0604020202020204" pitchFamily="34" charset="0"/>
                <a:cs typeface="Arial" panose="020B0604020202020204" pitchFamily="34" charset="0"/>
              </a:rPr>
              <a:t>за внимание</a:t>
            </a:r>
            <a:endParaRPr lang="ru-RU" sz="4800" b="1" i="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68644907"/>
      </p:ext>
    </p:extLst>
  </p:cSld>
  <p:clrMapOvr>
    <a:masterClrMapping/>
  </p:clrMapOvr>
</p:sld>
</file>

<file path=ppt/theme/theme1.xml><?xml version="1.0" encoding="utf-8"?>
<a:theme xmlns:a="http://schemas.openxmlformats.org/drawingml/2006/main" name="Master_16-9_2017-11-06">
  <a:themeElements>
    <a:clrScheme name="Bayer 2017">
      <a:dk1>
        <a:srgbClr val="000000"/>
      </a:dk1>
      <a:lt1>
        <a:srgbClr val="FFFFFF"/>
      </a:lt1>
      <a:dk2>
        <a:srgbClr val="FF3162"/>
      </a:dk2>
      <a:lt2>
        <a:srgbClr val="624963"/>
      </a:lt2>
      <a:accent1>
        <a:srgbClr val="10384F"/>
      </a:accent1>
      <a:accent2>
        <a:srgbClr val="00BCFF"/>
      </a:accent2>
      <a:accent3>
        <a:srgbClr val="004422"/>
      </a:accent3>
      <a:accent4>
        <a:srgbClr val="89D329"/>
      </a:accent4>
      <a:accent5>
        <a:srgbClr val="443247"/>
      </a:accent5>
      <a:accent6>
        <a:srgbClr val="D30F4B"/>
      </a:accent6>
      <a:hlink>
        <a:srgbClr val="00BCFF"/>
      </a:hlink>
      <a:folHlink>
        <a:srgbClr val="89D329"/>
      </a:folHlink>
    </a:clrScheme>
    <a:fontScheme name="Arial">
      <a:majorFont>
        <a:latin typeface="Arial"/>
        <a:ea typeface="Arial Unicode MS"/>
        <a:cs typeface="Arial"/>
      </a:majorFont>
      <a:minorFont>
        <a:latin typeface="Arial"/>
        <a:ea typeface="Arial Unicode MS"/>
        <a:cs typeface="Arial"/>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bwMode="gray">
        <a:ln w="6350">
          <a:solidFill>
            <a:schemeClr val="accent1"/>
          </a:solidFill>
        </a:ln>
      </a:spPr>
      <a:bodyPr/>
      <a:lstStyle/>
      <a:style>
        <a:lnRef idx="1">
          <a:schemeClr val="accent1"/>
        </a:lnRef>
        <a:fillRef idx="0">
          <a:schemeClr val="accent1"/>
        </a:fillRef>
        <a:effectRef idx="0">
          <a:schemeClr val="accent1"/>
        </a:effectRef>
        <a:fontRef idx="minor">
          <a:schemeClr val="tx1"/>
        </a:fontRef>
      </a:style>
    </a:lnDef>
    <a:txDef>
      <a:spPr bwMode="gray">
        <a:noFill/>
      </a:spPr>
      <a:bodyPr wrap="square" lIns="0" tIns="0" rIns="0" bIns="0" rtlCol="0">
        <a:noAutofit/>
      </a:bodyPr>
      <a:lstStyle>
        <a:defPPr>
          <a:defRPr dirty="0" err="1" smtClean="0"/>
        </a:defPPr>
      </a:lstStyle>
    </a:txDef>
  </a:objectDefaults>
  <a:extraClrSchemeLst/>
  <a:custClrLst>
    <a:custClr name="Raspberry">
      <a:srgbClr val="D30F4B"/>
    </a:custClr>
    <a:custClr name="Fuschia">
      <a:srgbClr val="FF3162"/>
    </a:custClr>
    <a:custClr name="DarkPurple">
      <a:srgbClr val="443247"/>
    </a:custClr>
    <a:custClr name="MidPurple">
      <a:srgbClr val="624963"/>
    </a:custClr>
    <a:custClr name="DarkBlue">
      <a:srgbClr val="10384F"/>
    </a:custClr>
    <a:custClr name="MidBlue">
      <a:srgbClr val="00617F"/>
    </a:custClr>
    <a:custClr name="Blue">
      <a:srgbClr val="0091DF"/>
    </a:custClr>
    <a:custClr name="BrightBlue">
      <a:srgbClr val="00BCFF"/>
    </a:custClr>
    <a:custClr name="DarkGreen">
      <a:srgbClr val="004422"/>
    </a:custClr>
    <a:custClr name="MidGreen">
      <a:srgbClr val="2B6640"/>
    </a:custClr>
    <a:custClr name="Green">
      <a:srgbClr val="66B512"/>
    </a:custClr>
    <a:custClr name="BrightGreen">
      <a:srgbClr val="89D329"/>
    </a:custClr>
    <a:custClr name="TrafficLightRed">
      <a:srgbClr val="CC0000"/>
    </a:custClr>
    <a:custClr name="TrafficLightYellow">
      <a:srgbClr val="FFCC00"/>
    </a:custClr>
    <a:custClr name="TrafficLightGreen">
      <a:srgbClr val="66B512"/>
    </a:custClr>
  </a:custClrLst>
  <a:extLst>
    <a:ext uri="{05A4C25C-085E-4340-85A3-A5531E510DB2}">
      <thm15:themeFamily xmlns:thm15="http://schemas.microsoft.com/office/thememl/2012/main" name="Слайд-кит Тридерм_KOL2017.potx" id="{E0605D3E-CDC9-4810-879F-5D5D86D8FF1D}" vid="{2A1D62AE-6360-47CF-AF36-686907DD53A3}"/>
    </a:ext>
  </a:extLst>
</a:theme>
</file>

<file path=ppt/theme/theme2.xml><?xml version="1.0" encoding="utf-8"?>
<a:theme xmlns:a="http://schemas.openxmlformats.org/drawingml/2006/main" name="RED">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Тема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Тема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Bayer 2017">
      <a:dk1>
        <a:srgbClr val="000000"/>
      </a:dk1>
      <a:lt1>
        <a:srgbClr val="FFFFFF"/>
      </a:lt1>
      <a:dk2>
        <a:srgbClr val="FF3162"/>
      </a:dk2>
      <a:lt2>
        <a:srgbClr val="624963"/>
      </a:lt2>
      <a:accent1>
        <a:srgbClr val="10384F"/>
      </a:accent1>
      <a:accent2>
        <a:srgbClr val="00BCFF"/>
      </a:accent2>
      <a:accent3>
        <a:srgbClr val="004422"/>
      </a:accent3>
      <a:accent4>
        <a:srgbClr val="89D329"/>
      </a:accent4>
      <a:accent5>
        <a:srgbClr val="443247"/>
      </a:accent5>
      <a:accent6>
        <a:srgbClr val="D30F4B"/>
      </a:accent6>
      <a:hlink>
        <a:srgbClr val="00BCFF"/>
      </a:hlink>
      <a:folHlink>
        <a:srgbClr val="89D329"/>
      </a:folHlink>
    </a:clrScheme>
    <a:fontScheme name="Arial">
      <a:majorFont>
        <a:latin typeface="Arial"/>
        <a:ea typeface="Arial Unicode MS"/>
        <a:cs typeface="Arial"/>
      </a:majorFont>
      <a:minorFont>
        <a:latin typeface="Arial"/>
        <a:ea typeface="Arial Unicode MS"/>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Bayer 2017">
      <a:dk1>
        <a:srgbClr val="000000"/>
      </a:dk1>
      <a:lt1>
        <a:srgbClr val="FFFFFF"/>
      </a:lt1>
      <a:dk2>
        <a:srgbClr val="FF3162"/>
      </a:dk2>
      <a:lt2>
        <a:srgbClr val="624963"/>
      </a:lt2>
      <a:accent1>
        <a:srgbClr val="10384F"/>
      </a:accent1>
      <a:accent2>
        <a:srgbClr val="00BCFF"/>
      </a:accent2>
      <a:accent3>
        <a:srgbClr val="004422"/>
      </a:accent3>
      <a:accent4>
        <a:srgbClr val="89D329"/>
      </a:accent4>
      <a:accent5>
        <a:srgbClr val="443247"/>
      </a:accent5>
      <a:accent6>
        <a:srgbClr val="D30F4B"/>
      </a:accent6>
      <a:hlink>
        <a:srgbClr val="00BCFF"/>
      </a:hlink>
      <a:folHlink>
        <a:srgbClr val="89D329"/>
      </a:folHlink>
    </a:clrScheme>
    <a:fontScheme name="Arial">
      <a:majorFont>
        <a:latin typeface="Arial"/>
        <a:ea typeface="Arial Unicode MS"/>
        <a:cs typeface="Arial"/>
      </a:majorFont>
      <a:minorFont>
        <a:latin typeface="Arial"/>
        <a:ea typeface="Arial Unicode MS"/>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Другая 2">
    <a:dk1>
      <a:sysClr val="windowText" lastClr="000000"/>
    </a:dk1>
    <a:lt1>
      <a:sysClr val="window" lastClr="FFFFFF"/>
    </a:lt1>
    <a:dk2>
      <a:srgbClr val="C00000"/>
    </a:dk2>
    <a:lt2>
      <a:srgbClr val="F5E3E4"/>
    </a:lt2>
    <a:accent1>
      <a:srgbClr val="5D090D"/>
    </a:accent1>
    <a:accent2>
      <a:srgbClr val="8C0E13"/>
    </a:accent2>
    <a:accent3>
      <a:srgbClr val="EE595F"/>
    </a:accent3>
    <a:accent4>
      <a:srgbClr val="F39094"/>
    </a:accent4>
    <a:accent5>
      <a:srgbClr val="F39094"/>
    </a:accent5>
    <a:accent6>
      <a:srgbClr val="F9C7C9"/>
    </a:accent6>
    <a:hlink>
      <a:srgbClr val="3F3F3F"/>
    </a:hlink>
    <a:folHlink>
      <a:srgbClr val="7F7F7F"/>
    </a:folHlink>
  </a:clrScheme>
  <a:fontScheme name="Другая 1">
    <a:majorFont>
      <a:latin typeface="HelveticaNeueCyr-black"/>
      <a:ea typeface=""/>
      <a:cs typeface=""/>
    </a:majorFont>
    <a:minorFont>
      <a:latin typeface="HelveticaNeueCyr"/>
      <a:ea typeface=""/>
      <a:cs typeface=""/>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Другая 2">
    <a:dk1>
      <a:sysClr val="windowText" lastClr="000000"/>
    </a:dk1>
    <a:lt1>
      <a:sysClr val="window" lastClr="FFFFFF"/>
    </a:lt1>
    <a:dk2>
      <a:srgbClr val="C00000"/>
    </a:dk2>
    <a:lt2>
      <a:srgbClr val="F5E3E4"/>
    </a:lt2>
    <a:accent1>
      <a:srgbClr val="5D090D"/>
    </a:accent1>
    <a:accent2>
      <a:srgbClr val="8C0E13"/>
    </a:accent2>
    <a:accent3>
      <a:srgbClr val="EE595F"/>
    </a:accent3>
    <a:accent4>
      <a:srgbClr val="F39094"/>
    </a:accent4>
    <a:accent5>
      <a:srgbClr val="F39094"/>
    </a:accent5>
    <a:accent6>
      <a:srgbClr val="F9C7C9"/>
    </a:accent6>
    <a:hlink>
      <a:srgbClr val="3F3F3F"/>
    </a:hlink>
    <a:folHlink>
      <a:srgbClr val="7F7F7F"/>
    </a:folHlink>
  </a:clrScheme>
  <a:fontScheme name="Другая 1">
    <a:majorFont>
      <a:latin typeface="HelveticaNeueCyr-black"/>
      <a:ea typeface=""/>
      <a:cs typeface=""/>
    </a:majorFont>
    <a:minorFont>
      <a:latin typeface="HelveticaNeueCyr"/>
      <a:ea typeface=""/>
      <a:cs typeface=""/>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_rels/item6.xml.rels><?xml version="1.0" encoding="UTF-8" standalone="yes"?>
<Relationships xmlns="http://schemas.openxmlformats.org/package/2006/relationships"><Relationship Id="rId1" Type="http://schemas.openxmlformats.org/officeDocument/2006/relationships/customXmlProps" Target="itemProps6.xml"/></Relationships>
</file>

<file path=customXml/item1.xml><?xml version="1.0" encoding="utf-8"?>
<ct:contentTypeSchema xmlns:ct="http://schemas.microsoft.com/office/2006/metadata/contentType" xmlns:ma="http://schemas.microsoft.com/office/2006/metadata/properties/metaAttributes" ct:_="" ma:_="" ma:contentTypeName="Документ" ma:contentTypeID="0x0101007ECD8B04FE8E05458D93ED919C1ED9D0" ma:contentTypeVersion="0" ma:contentTypeDescription="Создание документа." ma:contentTypeScope="" ma:versionID="3fd27771542828c135b029e9f955774e">
  <xsd:schema xmlns:xsd="http://www.w3.org/2001/XMLSchema" xmlns:xs="http://www.w3.org/2001/XMLSchema" xmlns:p="http://schemas.microsoft.com/office/2006/metadata/properties" xmlns:ns1="http://schemas.microsoft.com/sharepoint/v3" xmlns:ns2="e941b624-166c-4987-9ed6-d539972f16a8" xmlns:ns3="8cf95ce0-d3b8-40c1-8254-eb9d10d864cd" targetNamespace="http://schemas.microsoft.com/office/2006/metadata/properties" ma:root="true" ma:fieldsID="f9dc24c9e8aaac8ca73f25baa1d989be" ns1:_="" ns2:_="" ns3:_="">
    <xsd:import namespace="http://schemas.microsoft.com/sharepoint/v3"/>
    <xsd:import namespace="e941b624-166c-4987-9ed6-d539972f16a8"/>
    <xsd:import namespace="8cf95ce0-d3b8-40c1-8254-eb9d10d864cd"/>
    <xsd:element name="properties">
      <xsd:complexType>
        <xsd:sequence>
          <xsd:element name="documentManagement">
            <xsd:complexType>
              <xsd:all>
                <xsd:element ref="ns2:TaxCatchAll" minOccurs="0"/>
                <xsd:element ref="ns2:TaxCatchAllLabel" minOccurs="0"/>
                <xsd:element ref="ns2:gbbd9102adcd43839cd73b51972a464c" minOccurs="0"/>
                <xsd:element ref="ns1:_dlc_Exempt" minOccurs="0"/>
                <xsd:element ref="ns1:_dlc_ExpireDateSaved" minOccurs="0"/>
                <xsd:element ref="ns1:_dlc_ExpireDate" minOccurs="0"/>
                <xsd:element ref="ns3:_dlc_DocId" minOccurs="0"/>
                <xsd:element ref="ns3:_dlc_DocIdUrl" minOccurs="0"/>
                <xsd:element ref="ns3: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dlc_Exempt" ma:index="12" nillable="true" ma:displayName="Исключение из политики" ma:hidden="true" ma:internalName="_dlc_Exempt" ma:readOnly="true">
      <xsd:simpleType>
        <xsd:restriction base="dms:Unknown"/>
      </xsd:simpleType>
    </xsd:element>
    <xsd:element name="_dlc_ExpireDateSaved" ma:index="13" nillable="true" ma:displayName="Исходный срок действия" ma:hidden="true" ma:internalName="_dlc_ExpireDateSaved" ma:readOnly="true">
      <xsd:simpleType>
        <xsd:restriction base="dms:DateTime"/>
      </xsd:simpleType>
    </xsd:element>
    <xsd:element name="_dlc_ExpireDate" ma:index="14" nillable="true" ma:displayName="Срок действия" ma:hidden="true" ma:internalName="_dlc_ExpireDat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e941b624-166c-4987-9ed6-d539972f16a8" elementFormDefault="qualified">
    <xsd:import namespace="http://schemas.microsoft.com/office/2006/documentManagement/types"/>
    <xsd:import namespace="http://schemas.microsoft.com/office/infopath/2007/PartnerControls"/>
    <xsd:element name="TaxCatchAll" ma:index="8" nillable="true" ma:displayName="Taxonomy Catch All Column" ma:hidden="true" ma:list="{9bac396b-447e-4f8d-8970-dc4a0fceb612}" ma:internalName="TaxCatchAll" ma:showField="CatchAllData" ma:web="8cf95ce0-d3b8-40c1-8254-eb9d10d864cd">
      <xsd:complexType>
        <xsd:complexContent>
          <xsd:extension base="dms:MultiChoiceLookup">
            <xsd:sequence>
              <xsd:element name="Value" type="dms:Lookup" maxOccurs="unbounded" minOccurs="0" nillable="true"/>
            </xsd:sequence>
          </xsd:extension>
        </xsd:complexContent>
      </xsd:complexType>
    </xsd:element>
    <xsd:element name="TaxCatchAllLabel" ma:index="9" nillable="true" ma:displayName="Taxonomy Catch All Column1" ma:hidden="true" ma:list="{9bac396b-447e-4f8d-8970-dc4a0fceb612}" ma:internalName="TaxCatchAllLabel" ma:readOnly="true" ma:showField="CatchAllDataLabel" ma:web="8cf95ce0-d3b8-40c1-8254-eb9d10d864cd">
      <xsd:complexType>
        <xsd:complexContent>
          <xsd:extension base="dms:MultiChoiceLookup">
            <xsd:sequence>
              <xsd:element name="Value" type="dms:Lookup" maxOccurs="unbounded" minOccurs="0" nillable="true"/>
            </xsd:sequence>
          </xsd:extension>
        </xsd:complexContent>
      </xsd:complexType>
    </xsd:element>
    <xsd:element name="gbbd9102adcd43839cd73b51972a464c" ma:index="10" ma:taxonomy="true" ma:internalName="gbbd9102adcd43839cd73b51972a464c" ma:taxonomyFieldName="DataClassBayerRetention" ma:displayName="Data Class" ma:readOnly="false" ma:default="1;#Short-Term|6d967203-8346-4b9c-90f8-b3828a3fa508" ma:fieldId="{0bbd9102-adcd-4383-9cd7-3b51972a464c}" ma:sspId="7c593367-9bb5-4764-945e-f6a26d2260c4" ma:termSetId="a305235b-fecf-45b3-8300-71c0f432cbcf" ma:anchorId="00000000-0000-0000-0000-000000000000" ma:open="fals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8cf95ce0-d3b8-40c1-8254-eb9d10d864cd" elementFormDefault="qualified">
    <xsd:import namespace="http://schemas.microsoft.com/office/2006/documentManagement/types"/>
    <xsd:import namespace="http://schemas.microsoft.com/office/infopath/2007/PartnerControls"/>
    <xsd:element name="_dlc_DocId" ma:index="15" nillable="true" ma:displayName="Значение идентификатора документа" ma:description="Значение идентификатора документа, присвоенного данному элементу." ma:internalName="_dlc_DocId" ma:readOnly="true">
      <xsd:simpleType>
        <xsd:restriction base="dms:Text"/>
      </xsd:simpleType>
    </xsd:element>
    <xsd:element name="_dlc_DocIdUrl" ma:index="16" nillable="true" ma:displayName="Идентификатор документа" ma:description="Постоянная ссылка на этот документ."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7"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Тип контента"/>
        <xsd:element ref="dc:title" minOccurs="0" maxOccurs="1" ma:index="4" ma:displayName="Название"/>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haredContentType xmlns="Microsoft.SharePoint.Taxonomy.ContentTypeSync" SourceId="7c593367-9bb5-4764-945e-f6a26d2260c4" ContentTypeId="0x0101" PreviousValue="false"/>
</file>

<file path=customXml/item3.xml><?xml version="1.0" encoding="utf-8"?>
<p:properties xmlns:p="http://schemas.microsoft.com/office/2006/metadata/properties" xmlns:xsi="http://www.w3.org/2001/XMLSchema-instance" xmlns:pc="http://schemas.microsoft.com/office/infopath/2007/PartnerControls">
  <documentManagement>
    <gbbd9102adcd43839cd73b51972a464c xmlns="e941b624-166c-4987-9ed6-d539972f16a8">
      <Terms xmlns="http://schemas.microsoft.com/office/infopath/2007/PartnerControls">
        <TermInfo xmlns="http://schemas.microsoft.com/office/infopath/2007/PartnerControls">
          <TermName xmlns="http://schemas.microsoft.com/office/infopath/2007/PartnerControls">Short-Term</TermName>
          <TermId xmlns="http://schemas.microsoft.com/office/infopath/2007/PartnerControls">6d967203-8346-4b9c-90f8-b3828a3fa508</TermId>
        </TermInfo>
      </Terms>
    </gbbd9102adcd43839cd73b51972a464c>
    <_dlc_DocId xmlns="8cf95ce0-d3b8-40c1-8254-eb9d10d864cd">XDZ2QQHPRTAP-285725954-842</_dlc_DocId>
    <TaxCatchAll xmlns="e941b624-166c-4987-9ed6-d539972f16a8">
      <Value>1</Value>
    </TaxCatchAll>
    <_dlc_DocIdUrl xmlns="8cf95ce0-d3b8-40c1-8254-eb9d10d864cd">
      <Url>http://sp-coll-bhc.bayer-ag.com/sites/222702/marketing/links/Cycle_materials/_layouts/15/DocIdRedir.aspx?ID=XDZ2QQHPRTAP-285725954-842</Url>
      <Description>XDZ2QQHPRTAP-285725954-842</Description>
    </_dlc_DocIdUrl>
    <_dlc_ExpireDate xmlns="http://schemas.microsoft.com/sharepoint/v3">2021-02-12T11:38:22+00:00</_dlc_ExpireDate>
    <_dlc_ExpireDateSaved xmlns="http://schemas.microsoft.com/sharepoint/v3" xsi:nil="true"/>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5.xml><?xml version="1.0" encoding="utf-8"?>
<?mso-contentType ?>
<spe:Receivers xmlns:spe="http://schemas.microsoft.com/sharepoint/events">
  <Receiver>
    <Name>Microsoft.Office.RecordsManagement.PolicyFeatures.ExpirationEventReceiver</Name>
    <Synchronization>Synchronous</Synchronization>
    <Type>10001</Type>
    <SequenceNumber>101</SequenceNumber>
    <Url/>
    <Assembly>Microsoft.Office.Policy, Version=15.0.0.0, Culture=neutral, PublicKeyToken=71e9bce111e9429c</Assembly>
    <Class>Microsoft.Office.RecordsManagement.Internal.UpdateExpireDate</Class>
    <Data/>
    <Filter/>
  </Receiver>
  <Receiver>
    <Name>Microsoft.Office.RecordsManagement.PolicyFeatures.ExpirationEventReceiver</Name>
    <Synchronization>Synchronous</Synchronization>
    <Type>10002</Type>
    <SequenceNumber>102</SequenceNumber>
    <Url/>
    <Assembly>Microsoft.Office.Policy, Version=15.0.0.0, Culture=neutral, PublicKeyToken=71e9bce111e9429c</Assembly>
    <Class>Microsoft.Office.RecordsManagement.Internal.UpdateExpireDate</Class>
    <Data/>
    <Filter/>
  </Receiver>
  <Receiver>
    <Name>Microsoft.Office.RecordsManagement.PolicyFeatures.ExpirationEventReceiver</Name>
    <Synchronization>Synchronous</Synchronization>
    <Type>10004</Type>
    <SequenceNumber>103</SequenceNumber>
    <Url/>
    <Assembly>Microsoft.Office.Policy, Version=15.0.0.0, Culture=neutral, PublicKeyToken=71e9bce111e9429c</Assembly>
    <Class>Microsoft.Office.RecordsManagement.Internal.UpdateExpireDate</Class>
    <Data/>
    <Filter/>
  </Receiver>
  <Receiver>
    <Name>Microsoft.Office.RecordsManagement.PolicyFeatures.ExpirationEventReceiver</Name>
    <Synchronization>Synchronous</Synchronization>
    <Type>10006</Type>
    <SequenceNumber>104</SequenceNumber>
    <Url/>
    <Assembly>Microsoft.Office.Policy, Version=15.0.0.0, Culture=neutral, PublicKeyToken=71e9bce111e9429c</Assembly>
    <Class>Microsoft.Office.RecordsManagement.Internal.UpdateExpireDate</Class>
    <Data/>
    <Filter/>
  </Receiver>
  <Receiver>
    <Name>Microsoft.Office.RecordsManagement.PolicyFeatures.ExpirationEventReceiver</Name>
    <Synchronization>Synchronous</Synchronization>
    <Type>10009</Type>
    <SequenceNumber>105</SequenceNumber>
    <Url/>
    <Assembly>Microsoft.Office.Policy, Version=15.0.0.0, Culture=neutral, PublicKeyToken=71e9bce111e9429c</Assembly>
    <Class>Microsoft.Office.RecordsManagement.Internal.UpdateExpireDate</Class>
    <Data/>
    <Filter/>
  </Receiver>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6.xml><?xml version="1.0" encoding="utf-8"?>
<?mso-contentType ?>
<p:Policy xmlns:p="office.server.policy" id="" local="true">
  <p:Name>Document</p:Name>
  <p:Description/>
  <p:Statement/>
  <p:PolicyItems>
    <p:PolicyItem featureId="Microsoft.Office.RecordsManagement.PolicyFeatures.Expiration" staticId="0x0101|-2126682137" UniqueId="ab3b55e9-aae5-4563-b264-599d7d4a4f77">
      <p:Name>Retention</p:Name>
      <p:Description>Automatic scheduling of content for processing, and performing a retention action on content that has reached its due date.</p:Description>
      <p:CustomData>
        <Schedules nextStageId="2">
          <Schedule type="Default">
            <stages>
              <data stageId="1">
                <formula id="Bayer SharePoint Retention Policy 2.1"/>
                <action type="action" id="Microsoft.Office.RecordsManagement.PolicyFeatures.Expiration.Action.MoveToRecycleBin"/>
              </data>
            </stages>
          </Schedule>
        </Schedules>
      </p:CustomData>
    </p:PolicyItem>
  </p:PolicyItems>
</p:Policy>
</file>

<file path=customXml/itemProps1.xml><?xml version="1.0" encoding="utf-8"?>
<ds:datastoreItem xmlns:ds="http://schemas.openxmlformats.org/officeDocument/2006/customXml" ds:itemID="{3A6B0B11-B7BD-46C7-867E-13212DAB07A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e941b624-166c-4987-9ed6-d539972f16a8"/>
    <ds:schemaRef ds:uri="8cf95ce0-d3b8-40c1-8254-eb9d10d864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B297BB0-FDD0-4C10-8594-F1A29D7C5EFB}">
  <ds:schemaRefs>
    <ds:schemaRef ds:uri="Microsoft.SharePoint.Taxonomy.ContentTypeSync"/>
  </ds:schemaRefs>
</ds:datastoreItem>
</file>

<file path=customXml/itemProps3.xml><?xml version="1.0" encoding="utf-8"?>
<ds:datastoreItem xmlns:ds="http://schemas.openxmlformats.org/officeDocument/2006/customXml" ds:itemID="{04BBCB67-6075-4883-BF70-4B692B5F62C3}">
  <ds:schemaRefs>
    <ds:schemaRef ds:uri="http://schemas.microsoft.com/office/2006/metadata/properties"/>
    <ds:schemaRef ds:uri="http://schemas.microsoft.com/office/infopath/2007/PartnerControls"/>
    <ds:schemaRef ds:uri="e941b624-166c-4987-9ed6-d539972f16a8"/>
    <ds:schemaRef ds:uri="8cf95ce0-d3b8-40c1-8254-eb9d10d864cd"/>
    <ds:schemaRef ds:uri="http://schemas.microsoft.com/sharepoint/v3"/>
  </ds:schemaRefs>
</ds:datastoreItem>
</file>

<file path=customXml/itemProps4.xml><?xml version="1.0" encoding="utf-8"?>
<ds:datastoreItem xmlns:ds="http://schemas.openxmlformats.org/officeDocument/2006/customXml" ds:itemID="{E5A9EC29-944F-47E3-83F8-B2665B72BE68}">
  <ds:schemaRefs>
    <ds:schemaRef ds:uri="http://schemas.microsoft.com/sharepoint/v3/contenttype/forms"/>
  </ds:schemaRefs>
</ds:datastoreItem>
</file>

<file path=customXml/itemProps5.xml><?xml version="1.0" encoding="utf-8"?>
<ds:datastoreItem xmlns:ds="http://schemas.openxmlformats.org/officeDocument/2006/customXml" ds:itemID="{0BB26B96-C875-4C28-9FAA-65851E8BF423}">
  <ds:schemaRefs>
    <ds:schemaRef ds:uri="http://schemas.microsoft.com/sharepoint/events"/>
  </ds:schemaRefs>
</ds:datastoreItem>
</file>

<file path=customXml/itemProps6.xml><?xml version="1.0" encoding="utf-8"?>
<ds:datastoreItem xmlns:ds="http://schemas.openxmlformats.org/officeDocument/2006/customXml" ds:itemID="{1414C0AC-0F52-4B75-8E8A-B6E54633E5F8}">
  <ds:schemaRefs>
    <ds:schemaRef ds:uri="office.server.policy"/>
  </ds:schemaRefs>
</ds:datastoreItem>
</file>

<file path=docProps/app.xml><?xml version="1.0" encoding="utf-8"?>
<Properties xmlns="http://schemas.openxmlformats.org/officeDocument/2006/extended-properties" xmlns:vt="http://schemas.openxmlformats.org/officeDocument/2006/docPropsVTypes">
  <Template/>
  <TotalTime>623</TotalTime>
  <Words>2822</Words>
  <Application>Microsoft Office PowerPoint</Application>
  <PresentationFormat>Экран (4:3)</PresentationFormat>
  <Paragraphs>322</Paragraphs>
  <Slides>53</Slides>
  <Notes>21</Notes>
  <HiddenSlides>0</HiddenSlides>
  <MMClips>0</MMClips>
  <ScaleCrop>false</ScaleCrop>
  <HeadingPairs>
    <vt:vector size="6" baseType="variant">
      <vt:variant>
        <vt:lpstr>Использованные шрифты</vt:lpstr>
      </vt:variant>
      <vt:variant>
        <vt:i4>8</vt:i4>
      </vt:variant>
      <vt:variant>
        <vt:lpstr>Тема</vt:lpstr>
      </vt:variant>
      <vt:variant>
        <vt:i4>3</vt:i4>
      </vt:variant>
      <vt:variant>
        <vt:lpstr>Заголовки слайдов</vt:lpstr>
      </vt:variant>
      <vt:variant>
        <vt:i4>53</vt:i4>
      </vt:variant>
    </vt:vector>
  </HeadingPairs>
  <TitlesOfParts>
    <vt:vector size="64" baseType="lpstr">
      <vt:lpstr>MS PGothic</vt:lpstr>
      <vt:lpstr>Arial</vt:lpstr>
      <vt:lpstr>Arial Unicode MS</vt:lpstr>
      <vt:lpstr>Calibri</vt:lpstr>
      <vt:lpstr>Calibri Light</vt:lpstr>
      <vt:lpstr>roboto</vt:lpstr>
      <vt:lpstr>Times New Roman</vt:lpstr>
      <vt:lpstr>Wingdings</vt:lpstr>
      <vt:lpstr>Master_16-9_2017-11-06</vt:lpstr>
      <vt:lpstr>RED</vt:lpstr>
      <vt:lpstr>Тема Office</vt:lpstr>
      <vt:lpstr>Презентация PowerPoint</vt:lpstr>
      <vt:lpstr>Немного о микробиоме кожи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Факторы, влияющие на микробиом кожи </vt:lpstr>
      <vt:lpstr>Презентация PowerPoint</vt:lpstr>
      <vt:lpstr>Презентация PowerPoint</vt:lpstr>
      <vt:lpstr>Презентация PowerPoint</vt:lpstr>
      <vt:lpstr>Презентация PowerPoint</vt:lpstr>
      <vt:lpstr>Презентация PowerPoint</vt:lpstr>
      <vt:lpstr>Микробиота кожи</vt:lpstr>
      <vt:lpstr>Микробиота кожи и слизистых</vt:lpstr>
      <vt:lpstr>Презентация PowerPoint</vt:lpstr>
      <vt:lpstr>Дерматозы сочетанной этиологии</vt:lpstr>
      <vt:lpstr>Микрофлора кожи  больных АД </vt:lpstr>
      <vt:lpstr>Пациенты с атопическим дерматитом</vt:lpstr>
      <vt:lpstr>Клещ Demodex foUiculorum </vt:lpstr>
      <vt:lpstr>Пациентка с акне (вульгарные угри)</vt:lpstr>
      <vt:lpstr>Эритемато-телеангиэктатический подтип розацеа (ЭТПР)1</vt:lpstr>
      <vt:lpstr>Себорейный дерматит</vt:lpstr>
      <vt:lpstr>Презентация PowerPoint</vt:lpstr>
      <vt:lpstr>Иммунный ответ</vt:lpstr>
      <vt:lpstr>Патогенез себорейного дерматита</vt:lpstr>
      <vt:lpstr>Презентация PowerPoint</vt:lpstr>
      <vt:lpstr>Пациенты с себорейным дерматитом</vt:lpstr>
      <vt:lpstr>Чтобы кожа стала лучше, свой  микробиом можно «подкормить» косметикой с пробиотиками и пребиотиками. </vt:lpstr>
      <vt:lpstr>Презентация PowerPoint</vt:lpstr>
      <vt:lpstr>Презентация PowerPoint</vt:lpstr>
      <vt:lpstr>Презентация PowerPoint</vt:lpstr>
      <vt:lpstr>Активное вещество – камедь акации сенегальской – способствует увлажнению кожи, разглаживанию морщин, в том числе и мимических, расположенных вокруг глаз. Оказывает омолаживающий и лифтинг - эффект. Камедь – мощный антисептик, оказывающий ощутимое успокаивающее действие и благоприятствующий заживлению повреждений кожи.  Лизаты бифидобактерий поддерживают здоровый баланс микробиома кожи.  Помогает уменьшить раздражение кожи и способствует уменьшению воспалительных элементов.  Другие активные компоненты: Экстракт цветков орхидеи, L-аргинин</vt:lpstr>
      <vt:lpstr>Помимо лизатов бифидобактерий, масла жожоба, экстракта цветков орхидеи в состав крема входит активный комплекс Essenskinтм α-Гидроксиметионина кальция и гомотаурина (источника кальция и незаменимых аминокислот).  Реструктурирует и укрепляет тонкую и дряблую кожу, восстанавливает гомеостаз эпидермиса и поддерживает основные жизненные функции клетки (дифференцировка, пролиферация, синтез протеинов и липидов).  Кожа вновь обретает свою плотность, упругость, эластичность и гладкость. Другие активные компоненты: Витамин Е, кофеин масло Ши, аллантоин, витамин А, экстракт копеечника.  </vt:lpstr>
      <vt:lpstr>Активные ингредиенты:   Д-пантенол, экстракт цветков орхидеи, масло Ши, лизаты бифидобактерий  Skin Tightener ST – представляет из себя сочетание гидрофильного полисахарида водоросли мacrocystis pyrifera и высокомолекулярных протеинов пшеницы с высоким содержанием глутамина / глутаминовой кислоты. Оказывает заметный лифтинг-эффект, приносит ощущение свежести, подтягивает и разглаживает кожу.  Крем обладает УФ- защитой, благодаря введенным в состав продукта Роносферам – это минеральные фильтры, защищающие от ультрафиолета.  Не содержит парабенов!</vt:lpstr>
      <vt:lpstr>Активные ингредиенты:  Экстракт цветков орхидеи, Д-пантенол, витамин Е, лизаты бифидобактерий, аллантоин, масло жожоба, метаин, масло макадамии, пчелинный воск, мочевина, лецитин, гиалуроновая кислота. Polylift – разглаживает мелкие морщины, выравнивает рельеф кожи, повышает ее эластичность, обеспечивая долговременный подтягивающий эффект за счет усиления синтеза собственного коллагена. Мощный антиоксидант.  Deepaline PVB™ – миорелаксант. Cпециально разработан для борьбы с морщинами. Клинические испытания доказали, что крем с Deepaline существенно сокращает глубину морщин и повышает плотность волокон коллагена. Escalol™ 557 – полимер, широкоприменяемый для защиты от УФ лучей типа В, а также имеет свойство уменьшать  выраженность рубцов и профилактирует их образование. </vt:lpstr>
      <vt:lpstr>Активные ингредиенты:   Экстракт цветков орхидеи, лизаты бифидобактерий и лактобактерий, бетаин, мочевина, кофеин, гиалуроновая кислота, СО2 – экстракт хлопка.  Sepitonic – это смесь минералов (магний, медь и цинк), призванных вернуть усталую кожу к жизни, оживить ее, «пробудив» заново клеточный метаболизм.   Трегалоза – важный метаболит пропионовокислых бактерий. Стимулирует аутофагию, тем самым способствуя обновлению клеток кожи и препятствует ее старению. </vt:lpstr>
      <vt:lpstr>Результаты ежедневного использования ProBiocosmetics   </vt:lpstr>
      <vt:lpstr>Результаты ежедневного использования ProBiocosmetics   </vt:lpstr>
      <vt:lpstr>Результаты ежедневного использования ProBiocosmetics   </vt:lpstr>
      <vt:lpstr>Результаты ежедневного использования ProBiocosmetics   </vt:lpstr>
      <vt:lpstr>Результаты ежедневного использования ProBiocosmetics   </vt:lpstr>
      <vt:lpstr>Результаты ежедневного использования ProBiocosmetics   </vt:lpstr>
      <vt:lpstr>Результаты ежедневного использования ProBiocosmetics   </vt:lpstr>
      <vt:lpstr>Результаты ежедневного использования ProBiocosmetics   </vt:lpstr>
      <vt:lpstr>Презентация PowerPoint</vt:lpstr>
      <vt:lpstr>Презентация PowerPoint</vt:lpstr>
      <vt:lpstr>Презентация PowerPoint</vt:lpstr>
      <vt:lpstr>Презентация PowerPoint</vt:lpstr>
      <vt:lpstr>Результаты применения PROBIOCOSMETICS</vt:lpstr>
      <vt:lpstr>Спасибо  за внимание</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Aileen Weber</dc:creator>
  <cp:lastModifiedBy>Вера Кучинская</cp:lastModifiedBy>
  <cp:revision>143</cp:revision>
  <cp:lastPrinted>2017-10-23T10:44:12Z</cp:lastPrinted>
  <dcterms:created xsi:type="dcterms:W3CDTF">2017-10-04T07:51:05Z</dcterms:created>
  <dcterms:modified xsi:type="dcterms:W3CDTF">2021-06-23T08:43:28Z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lassLabelPos">
    <vt:lpwstr>836;514;810;514;854;514</vt:lpwstr>
  </property>
  <property fmtid="{D5CDD505-2E9C-101B-9397-08002B2CF9AE}" pid="3" name="_dlc_policyId">
    <vt:lpwstr>0x0101|-2126682137</vt:lpwstr>
  </property>
  <property fmtid="{D5CDD505-2E9C-101B-9397-08002B2CF9AE}" pid="4" name="ContentTypeId">
    <vt:lpwstr>0x0101007ECD8B04FE8E05458D93ED919C1ED9D0</vt:lpwstr>
  </property>
  <property fmtid="{D5CDD505-2E9C-101B-9397-08002B2CF9AE}" pid="5" name="ItemRetentionFormula">
    <vt:lpwstr>&lt;formula id="Bayer SharePoint Retention Policy 2.1" /&gt;</vt:lpwstr>
  </property>
  <property fmtid="{D5CDD505-2E9C-101B-9397-08002B2CF9AE}" pid="6" name="_dlc_DocIdItemGuid">
    <vt:lpwstr>a9f20aa7-5dcb-4c72-9168-fba92879a0d3</vt:lpwstr>
  </property>
  <property fmtid="{D5CDD505-2E9C-101B-9397-08002B2CF9AE}" pid="7" name="DataClassBayerRetention">
    <vt:lpwstr>1;#Short-Term|6d967203-8346-4b9c-90f8-b3828a3fa508</vt:lpwstr>
  </property>
</Properties>
</file>