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83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E9CB63-1973-B422-73C3-6052294632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362F31-BE87-B300-8704-833A0E5D0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85D836-CBA3-9652-0527-D033284D4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4DE0DB-76DD-ECF9-3024-613660E5F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38BD44-3532-203A-D62A-10EF5763D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493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A1D2CC-BA5D-2D71-7316-72058CF14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08AD21-65AB-7E88-D616-2108FC0A8D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068264-D7ED-4DD4-E756-88691CCAB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DDF824-86D3-EF54-ACEB-23018EDF1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2E534C-7FE8-C8E0-3460-A75AD28B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738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38E644-7DF2-B03B-9BE3-ED1D75FE0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68E4971-27C9-93B6-1A8C-8ECA5C7172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897ACA-D205-8F1A-0410-B86257B2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0E70459-511C-17D6-3D16-AF97347A3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22D70D-0214-293A-7F14-97340F552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846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B661DB-D77D-120D-3389-09DE543D4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4EE912-7C0F-DB12-DFA7-6D4C9D70AF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DFAFC1E-6DA9-6D3D-1006-9A4ECF08D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1B2DDC8-01AF-3353-B7A1-77B1E8762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1702516-4422-B1E4-F1B3-63223B3BD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C96E7C1-28F6-B906-AFC2-7A868429D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09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12F43-0A5A-7AB6-74C1-D8F314208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2C5BDE9-6347-8010-AEC8-2D2533D31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6BB2826-77CD-183B-AB52-A09EAF31ED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0649A87-24AB-D3FA-2BFE-D8CA5542B3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68AE4F7-C23F-6C89-6B55-A1081F35D6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47C3F5D-254B-F973-3035-E1EFE9C8B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BB97345-E04C-040F-5893-B9A5ED5E3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460EDDF-0B3A-AE58-2C11-C99E50412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241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6BAF1D-7A0F-CD1F-BE3A-82B218C1D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8B53D6B-9DCD-B14B-768B-253A918F1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3D21241-33D6-9905-7996-3490ABEF0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2B0BBA-1E74-BD41-A58E-DFC6D2CF2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774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2086EBB-F1AB-755E-4B86-40F1F5794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E7E4066-3ED3-974E-A8FF-2A0565A32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32AF91A-2131-D767-BF6C-FEA65556D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342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4592D1-D34C-D568-DB06-0389B803C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4C873C-C184-0BDD-6C95-58CB92ECB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90842E0-1EB9-5507-570F-E619C8E256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EE8D893-1995-CFEA-76B3-3FD5D5BB4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8C68525-3261-EAD1-B678-7F9C7DAC9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588518-0E98-1CA5-F495-2BD770C55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129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ACEB6E-12EE-4B14-57E1-B46D2229E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A5E5876-DAA3-5D7A-419A-A65A1E1049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51B80AF-3CF9-E3EB-1C81-AF514F94F2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3876F6-F36C-C021-C122-A30C7FF4C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BC576E4-7338-37B0-E4CD-237EA342A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B1B778-EAAB-DA7C-866A-293290082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62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7F7D8A-24CB-652A-059B-D93E61D2F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0DF3E25-BB55-AB8D-527B-531C12E072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70ED63-9BAA-10C5-B562-295DA25D5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159161-6595-233E-7D55-CAC9A162D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EDD93A-6991-5135-61B3-A1D4D7AB6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636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A3DF566-FE59-1B71-87F2-3263569916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FB606C8-9CD5-A657-25C3-CF6E58B7EF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4D2ADB-973C-72BB-D1E3-E3845C5D6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4BFFA1-5725-0FF7-FD79-655FA5E65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2957294-C869-4B0C-E34F-31C4A4F89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197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521381-6EDD-9074-F048-C5DC7B84B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83EB8D9-0DD1-84BD-3A2B-A34AD011B8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EDFA71-3AA9-0590-E12C-6C523006C1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640A6-3459-4C0E-9DA9-1C90B4EEFE62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6689EF-9431-94C1-CA47-A8B2E3E892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E3CFFD-BCA5-DE38-2DF8-CB947606CE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12028-1291-435E-BB7C-D124C85B1E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814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6449C6-B664-753D-8D0A-CA75415BC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69522" y="2263644"/>
            <a:ext cx="6368321" cy="42001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D79AD94-C7DF-3282-8834-8B67E62E6E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5355" y="3763852"/>
            <a:ext cx="466725" cy="495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D78AEC6-9A29-8435-6D75-E71B280EA9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32017" y="4603664"/>
            <a:ext cx="533400" cy="52387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C6517AA-BD3F-6004-57B2-1568D1C404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8205" y="5472051"/>
            <a:ext cx="523875" cy="5334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8DAEE90-8289-8ADD-FA0A-5CBF7F45339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500828" y="258574"/>
            <a:ext cx="438150" cy="43815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BAC37FA-8B0E-0737-2F19-00C9AD6C9FF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41601" y="582350"/>
            <a:ext cx="4733925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8003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Яна Пульканова</dc:creator>
  <cp:lastModifiedBy>Яна Пульканова</cp:lastModifiedBy>
  <cp:revision>2</cp:revision>
  <dcterms:created xsi:type="dcterms:W3CDTF">2024-10-17T03:46:19Z</dcterms:created>
  <dcterms:modified xsi:type="dcterms:W3CDTF">2024-10-17T03:46:49Z</dcterms:modified>
</cp:coreProperties>
</file>