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99" r:id="rId3"/>
    <p:sldId id="273" r:id="rId4"/>
    <p:sldId id="271" r:id="rId5"/>
    <p:sldId id="274" r:id="rId6"/>
    <p:sldId id="276" r:id="rId7"/>
    <p:sldId id="300" r:id="rId8"/>
    <p:sldId id="293" r:id="rId9"/>
    <p:sldId id="289" r:id="rId10"/>
    <p:sldId id="283" r:id="rId11"/>
    <p:sldId id="298" r:id="rId12"/>
    <p:sldId id="296" r:id="rId13"/>
    <p:sldId id="294" r:id="rId14"/>
    <p:sldId id="288" r:id="rId15"/>
    <p:sldId id="290" r:id="rId16"/>
    <p:sldId id="291" r:id="rId17"/>
    <p:sldId id="281" r:id="rId18"/>
    <p:sldId id="297" r:id="rId19"/>
    <p:sldId id="302" r:id="rId20"/>
    <p:sldId id="267" r:id="rId21"/>
    <p:sldId id="301" r:id="rId22"/>
    <p:sldId id="286" r:id="rId23"/>
    <p:sldId id="265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Вера Кучинская" initials="ВК" lastIdx="1" clrIdx="0">
    <p:extLst>
      <p:ext uri="{19B8F6BF-5375-455C-9EA6-DF929625EA0E}">
        <p15:presenceInfo xmlns:p15="http://schemas.microsoft.com/office/powerpoint/2012/main" userId="S-1-5-21-436374069-1957994488-1163799555-707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7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6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4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3E3EA3-E38A-4CA5-BDC8-95D4323DBFED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7FCD85-D3F8-4AF1-8626-CE091FD4C7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1912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События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Артлайф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— важнейшее условие развития и роста нашего бизнеса. А нам нужны рост и развитие, компания рассчитывает на то, что высокие темпы, взятые в этом году, сохранятся, ждет от лидеров партнерской сети высоких объемов, новых достижений, новых статусных директоров. Именно поэтому так важна для нас тема Гала-эксклюзив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Артлайф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-2024: самый любимый день года и самый значимый для нас день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29041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Гала-эксклюзив — главное событие для лучших партнеров компании — самых сильных, эффективных, для ее статусных директоров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86953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Время иногда летит быстро, а иногда словно замедляется — это бывает в моменты, когда происходит что-то особенно важное для нас. И мы проживаем каждое мгновение и наслаждаемся им. Гала-эксклюзив — день, в котором соединяется все.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8158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Торжественность момента - ведь это наш день рождения, который нам важно отметить сообща.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72345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Это праздник для нас, в честь каждого из нас, яркий и фееричный.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8419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Мы, как никогда, чувствуем масштабы, размах и значимость нашего дела, проникаемся этим и осознаем: мы лучшие.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15784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Это то, что нам важно помнить всегда и здесь, на Гала-эксклюзиве мы возобновляем и пополняем этот наш ключевой ресурс.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2563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Именно поэтому Президенты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Артлайф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знают, как важно привезти на Гала-эксклюзив своих лидеров. Это их подпитка, положительная энергия, новые эмоции, новые силы.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324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Люди получают заслуженное признание - это важнейшая черта сетевого бизнеса, пожалуй, эксклюзивная черта. Человеку важно, чтобы его хорошая работа, его заслуги были отмечены, замечены, признаны, и на Гала-эксклюзиве он получает это внимание, выходит на сцену, в его честь звучат лучшие слова и овации зала, и его команда радуется победе вместе с ним. Основной сюжетный стержень наших событий — награждение победителей номинаций и новых статусных директоров.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364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И, конечно, не только эмоция, но и информация,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инсайты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которые лидеры получают первыми - о прорывных новинках, о новых продуктовых линейках, о том, что выводит нас на новый виток развития бизнеса.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79024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 Гала-эксклюзива сложился определенный формат, и мы уже знаем его атрибуты - это яркое шоу, это банкет, с классической банкетной рассадкой. Перед этим —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велком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-часть в фойе, где все делают самые яркие снимки, и которые станут постами в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соцсетях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ведь участием в Гала-эксклюзиве гордятся, это важная составляющая личного бренда, момент престижа.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949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Чтобы эти посты и памятные фото были статусными, для Гала-эксклюзива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Артлайф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вновь выбран вечерний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дресс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-код! Президентам — наш традиционный «королевский» синий, а также голубой цвет. Для статусных директоров — цвет любой, всем рекомендованы вечерние платья или коктейль, мужчинам однотонная рубашка или костюм, классические туфли. Рекомендуем продумать образ до мелочей, особенно тем менеджерам, которые примут участие в церемонии признания, — все камеры и софиты будут направлены на вас. 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28090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Возвращаясь к происходящему на сцене: специальный приглашенный гость, как принято говорить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хэдлайнер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Александр Панайотов. Панайотов признан «Золотым голосом» российской поп-сцены — диапазон три с половиной октавы. Всероссийская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известность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пришла к нему с участием в телешоу на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федеральных каналах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а сегодня он фигурирует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подобных проектах в качестве члена жюри.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Известность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Панайотова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замешана не на скандалах, а на вокальных, артистических, внешних данных,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а также на невероятном трудолюбии.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своих концертах артист использует исключительно «живой» звук. Его имя – знак качественной музыки. 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4213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Место проведения Гала-эксклюзива — МИНВОДЫ ЭКСПО — крупнейшая статусная площадка в регионе для проведения мероприятий международного, федерального и регионального уровня. Новая, супер современная: Нижегородская ярмарка, принимавшая Гала-эксклюзив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Артлайф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2023,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 выглядела скромной, но эта площадка впечатляет еще сильнее.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81566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Еще один огромный плюс Минводы Экспо — этот комплекс расположен в непосредственной близости от популярнейших курортов России. </a:t>
            </a:r>
            <a:b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яти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минутах езды от аэропорта Минеральные воды, в 20-40 минутах от легендарных здравниц Северного Кавказа: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26775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Пятигорска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89532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Кисловодска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3504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Железноводска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5612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Ессентуков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95185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Этот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регион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сейчас мега-привлекателен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для туристов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 это стимулирует к быстрому принятию решения об участии. Если кто-то планирует отдохнуть после события, необходимо срочно бронировать туры. Нам нужно подать заявки от структур, а компании —  определиться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 числом участников до 1 июля.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50160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Движение вперед — это и наш девиз тоже. И оно обязательно будет, потому что мы лучшие и потому, что мы это осознаем и понимаем, как важно участвовать в корпоративных событиях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ключевым из которых является наш Гала-эксклюзив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705483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Уверены, что цифра эта будет большой —  потому что мы лучшие и потому, что мы это осознаем и понимаем, как важно участвовать в корпоративных событиях, ключевым из которых является наш Гала-эксклюзив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37665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Такие моменты остаются с нами всегда. Наш успех, наше вдохновение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7FCD85-D3F8-4AF1-8626-CE091FD4C788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3875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DB8074-B50D-DF9F-6B06-259FB335AF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3D3323F-774C-5109-1D65-7BC062CFD3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4E7019-2F39-1A36-A4E1-80DF5B5FC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5A6A6-15B8-4C8F-9EE7-87565AF37765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114F0-DE17-004C-09CB-2EC36E71F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E15A3E8-D00B-1ADA-6422-61047A699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41FE6-E986-4C31-9BBA-0D16AE2EA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4018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2D3334-33B6-652E-92BA-E94AEB114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BA2F703-942B-2B9A-2F57-1A00A4D340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6F81A35-2211-8EFA-2DCD-8EFC807C44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5A6A6-15B8-4C8F-9EE7-87565AF37765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2692D2E-9475-70BD-D4AA-C3A5A1139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FDD132D-B38F-835F-8E63-508D740EC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41FE6-E986-4C31-9BBA-0D16AE2EA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815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23CEFA-7A9F-2234-35FC-5BD2A91BD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BD6D9E1-B18D-FC7A-23B8-A1DC52014D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670C498-4CB1-1947-7303-36EE2D78E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5A6A6-15B8-4C8F-9EE7-87565AF37765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FC22C81-7BA0-EA5B-CF66-4C89EB151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03E318C-EC97-16D4-CF86-D15D4F213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41FE6-E986-4C31-9BBA-0D16AE2EA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410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679E50-8817-E45D-89A5-B1394A740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9E3EC7-D1CC-3782-C84C-BC2A0C68D8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C3B59B8-2293-100C-B5B7-698AE0AA53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12EC7AA-9058-BCE9-98A8-3FE5BD3FC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5A6A6-15B8-4C8F-9EE7-87565AF37765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ED4D089-5758-2E26-F8D9-A3AF6B34A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08F4C83-4CD6-1C44-13CD-A077CF1BA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41FE6-E986-4C31-9BBA-0D16AE2EA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3815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6DE37C-F7E6-257A-8DC3-6AC9C2972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7D27721-5040-5208-201B-43E00F1B09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E7AA356-1922-800B-4149-2089CBEBA4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C1B4F19-9C77-5085-066C-0AF1188B28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7C333CE6-BE89-9A14-9762-4445AC1832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9EDE556-566F-A359-C763-693AC2E5EE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5A6A6-15B8-4C8F-9EE7-87565AF37765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6D4C324-83A7-93C8-1633-9A2936F4D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A104903-7787-359B-6EB6-F4C8DA2FB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41FE6-E986-4C31-9BBA-0D16AE2EA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196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83D32F-7E99-44DC-FA52-D685A2450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32B2B30-BBFC-3772-214B-350A8F0AA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5A6A6-15B8-4C8F-9EE7-87565AF37765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C3E318A-F46A-5D19-0125-DF7BB0108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FE22A38-516F-A123-DBD6-4575A5307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41FE6-E986-4C31-9BBA-0D16AE2EA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7791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7EE1A41-CCB1-1B54-540D-79E43E310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5A6A6-15B8-4C8F-9EE7-87565AF37765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304266C-FDA1-FE13-DB2C-1C70CDF34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EA4C469-FDAF-12DC-CA3F-CC01BDA78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41FE6-E986-4C31-9BBA-0D16AE2EA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3185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834719-9EF4-EDF7-E336-E7053470D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3FE554B-D900-5E34-5C64-DA115EE250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30EB995-25F4-FC75-2FAB-7F752A778A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73BCCA5-B105-5B42-29E8-E6688F567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5A6A6-15B8-4C8F-9EE7-87565AF37765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27DADEA-3EA8-3A0E-D932-E10B5801C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25B3AA0-A558-34A7-77E8-EF3A6569E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41FE6-E986-4C31-9BBA-0D16AE2EA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8235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E6E2A5-43CA-7E11-38EE-5B88267E4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2E8BD4E-E2A3-FADF-5710-7F058E3FD7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9156D13-7ACA-375F-374C-723E7FFAD8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F9097AF-DAD5-3D4B-8038-1340FF1A1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5A6A6-15B8-4C8F-9EE7-87565AF37765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003486D-0265-EC95-DF2A-9985732F2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C8F78AD-B54F-238E-BE1E-4A02A6F4A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41FE6-E986-4C31-9BBA-0D16AE2EA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6093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ADA794-F639-6E37-6F41-A82636B0E6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B37F4EE-BE1F-D0CC-7BD7-0BEA99D986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6CB9906-F6A0-1355-81DE-905FD8756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5A6A6-15B8-4C8F-9EE7-87565AF37765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6223B57-355C-03D0-D965-EBF8B2368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12E67F0-3527-8942-DE33-3EC2122DB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41FE6-E986-4C31-9BBA-0D16AE2EA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3123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B15ED10-828F-14A5-B52A-630037A86D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860736D-C315-FC87-2E42-15FC5FAA49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05D608F-D85B-CD7D-039F-628B0101A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5A6A6-15B8-4C8F-9EE7-87565AF37765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E8A4CC4-8E5D-DDCF-44C0-3FD525B94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FBD09A7-7844-30DE-5A39-C11939292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41FE6-E986-4C31-9BBA-0D16AE2EA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24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C18F5B-1209-E1BA-7755-F7DEAD15B2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C355E54-AE76-9A9F-60E2-FD967A63F4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CAD7983-699A-ACF7-9CD7-77F070EA81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D5A6A6-15B8-4C8F-9EE7-87565AF37765}" type="datetimeFigureOut">
              <a:rPr lang="ru-RU" smtClean="0"/>
              <a:t>21.06.2024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EDDF138-6E5D-AEE5-F179-FC3A0D6B9E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48D16AF-0A71-0F16-7AFD-FADF699D7B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041FE6-E986-4C31-9BBA-0D16AE2EA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8031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4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23.png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13.png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97F83D0-6568-0934-85B8-DD2B533F15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143" y="1260139"/>
            <a:ext cx="7669433" cy="4810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9547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29436" y="1142998"/>
            <a:ext cx="4873944" cy="1703781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3200" dirty="0">
                <a:solidFill>
                  <a:srgbClr val="FFFF00"/>
                </a:solidFill>
                <a:latin typeface="Arial Black" panose="020B0A04020102020204" pitchFamily="34" charset="0"/>
              </a:rPr>
              <a:t>ГАЛА-ЭКСКЛЮЗИВ – КЛЮЧЕВОЕ СОБЫТИЕ ГОДА</a:t>
            </a:r>
            <a:r>
              <a:rPr lang="en-US" sz="3200" dirty="0">
                <a:solidFill>
                  <a:srgbClr val="FFFF00"/>
                </a:solidFill>
                <a:latin typeface="Arial Black" panose="020B0A04020102020204" pitchFamily="34" charset="0"/>
              </a:rPr>
              <a:t>!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7047934" y="3046326"/>
            <a:ext cx="5000626" cy="3687015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sz="3200" dirty="0">
                <a:solidFill>
                  <a:schemeClr val="bg1"/>
                </a:solidFill>
                <a:latin typeface="Arial Black" panose="020B0A04020102020204" pitchFamily="34" charset="0"/>
              </a:rPr>
              <a:t>Главное событие </a:t>
            </a:r>
            <a:br>
              <a:rPr lang="ru-RU" sz="32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3200" dirty="0">
                <a:solidFill>
                  <a:schemeClr val="bg1"/>
                </a:solidFill>
                <a:latin typeface="Arial Black" panose="020B0A04020102020204" pitchFamily="34" charset="0"/>
              </a:rPr>
              <a:t>для статусных директоров – </a:t>
            </a:r>
            <a:r>
              <a:rPr lang="en-US" sz="3200" dirty="0">
                <a:solidFill>
                  <a:schemeClr val="bg1"/>
                </a:solidFill>
                <a:latin typeface="Arial Black" panose="020B0A04020102020204" pitchFamily="34" charset="0"/>
              </a:rPr>
              <a:t/>
            </a:r>
            <a:br>
              <a:rPr lang="en-US" sz="32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3200" dirty="0">
                <a:solidFill>
                  <a:schemeClr val="bg1"/>
                </a:solidFill>
                <a:latin typeface="Arial Black" panose="020B0A04020102020204" pitchFamily="34" charset="0"/>
              </a:rPr>
              <a:t>самых успешных Партнёров </a:t>
            </a:r>
            <a:br>
              <a:rPr lang="ru-RU" sz="32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3200" dirty="0" err="1">
                <a:solidFill>
                  <a:schemeClr val="bg1"/>
                </a:solidFill>
                <a:latin typeface="Arial Black" panose="020B0A04020102020204" pitchFamily="34" charset="0"/>
              </a:rPr>
              <a:t>Артлайф</a:t>
            </a:r>
            <a:r>
              <a:rPr lang="ru-RU" sz="3200" dirty="0">
                <a:solidFill>
                  <a:schemeClr val="bg1"/>
                </a:solidFill>
                <a:latin typeface="Arial Black" panose="020B0A04020102020204" pitchFamily="34" charset="0"/>
              </a:rPr>
              <a:t>!</a:t>
            </a:r>
            <a:br>
              <a:rPr lang="ru-RU" sz="32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ru-RU" sz="32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185DF7C-56BE-376E-D616-D1133B7875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3179">
            <a:off x="3034363" y="2783238"/>
            <a:ext cx="3922131" cy="412135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6EA51A-4965-1146-D28B-F354A08C09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6240" y="3429000"/>
            <a:ext cx="2794555" cy="367272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F4D1ADDA-1B65-5AE7-6B3E-14D5873DEAB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3894" y="-376712"/>
            <a:ext cx="1590828" cy="2090736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97064CA1-FA06-5C16-1F87-AE7641F5C27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1420" y="253839"/>
            <a:ext cx="604477" cy="566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032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4842" y="718313"/>
            <a:ext cx="6173060" cy="1387595"/>
          </a:xfrm>
        </p:spPr>
        <p:txBody>
          <a:bodyPr>
            <a:noAutofit/>
          </a:bodyPr>
          <a:lstStyle/>
          <a:p>
            <a:pPr lvl="0"/>
            <a:r>
              <a:rPr lang="ru-RU" sz="4000" dirty="0">
                <a:solidFill>
                  <a:srgbClr val="FFFF00"/>
                </a:solidFill>
                <a:latin typeface="Arial Black" panose="020B0A04020102020204" pitchFamily="34" charset="0"/>
              </a:rPr>
              <a:t>День, в котором </a:t>
            </a:r>
            <a:r>
              <a:rPr lang="en-US" sz="4000" dirty="0">
                <a:solidFill>
                  <a:srgbClr val="FFFF00"/>
                </a:solidFill>
                <a:latin typeface="Arial Black" panose="020B0A04020102020204" pitchFamily="34" charset="0"/>
              </a:rPr>
              <a:t/>
            </a:r>
            <a:br>
              <a:rPr lang="en-US" sz="40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ru-RU" sz="4000" dirty="0">
                <a:solidFill>
                  <a:srgbClr val="FFFF00"/>
                </a:solidFill>
                <a:latin typeface="Arial Black" panose="020B0A04020102020204" pitchFamily="34" charset="0"/>
              </a:rPr>
              <a:t>соединяется все</a:t>
            </a:r>
            <a:r>
              <a:rPr lang="ru-RU" sz="4000" dirty="0">
                <a:solidFill>
                  <a:srgbClr val="FFFF00"/>
                </a:solidFill>
              </a:rPr>
              <a:t/>
            </a:r>
            <a:br>
              <a:rPr lang="ru-RU" sz="4000" dirty="0">
                <a:solidFill>
                  <a:srgbClr val="FFFF00"/>
                </a:solidFill>
              </a:rPr>
            </a:br>
            <a:endParaRPr lang="ru-RU" sz="40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35291" y="1314995"/>
            <a:ext cx="2917371" cy="256032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ru-RU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3786" y="3910489"/>
            <a:ext cx="2402495" cy="315728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03942" y="2996968"/>
            <a:ext cx="3740446" cy="393410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398494" y="226287"/>
            <a:ext cx="1025562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4000" dirty="0">
                <a:solidFill>
                  <a:prstClr val="white"/>
                </a:solidFill>
                <a:latin typeface="Arial Black" panose="020B0A04020102020204" pitchFamily="34" charset="0"/>
              </a:rPr>
              <a:t/>
            </a:r>
            <a:br>
              <a:rPr lang="ru-RU" sz="4000" dirty="0">
                <a:solidFill>
                  <a:prstClr val="white"/>
                </a:solidFill>
                <a:latin typeface="Arial Black" panose="020B0A04020102020204" pitchFamily="34" charset="0"/>
              </a:rPr>
            </a:br>
            <a:endParaRPr lang="ru-RU" sz="4000" dirty="0">
              <a:solidFill>
                <a:prstClr val="black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89869" y="1412111"/>
            <a:ext cx="4316332" cy="478866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10219DA-95C6-0962-45B4-72821DD641B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1420" y="253839"/>
            <a:ext cx="604477" cy="566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810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880653"/>
            <a:ext cx="12191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Arial Black" panose="020B0A04020102020204" pitchFamily="34" charset="0"/>
              </a:rPr>
              <a:t>Торжественность момента</a:t>
            </a:r>
            <a:endParaRPr lang="ru-RU" sz="4000" dirty="0">
              <a:solidFill>
                <a:schemeClr val="bg1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872601" flipH="1">
            <a:off x="-717624" y="1877819"/>
            <a:ext cx="4170010" cy="496805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10219DA-95C6-0962-45B4-72821DD641B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1420" y="253839"/>
            <a:ext cx="604477" cy="56606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C3CCCC9-4EA0-DE9C-060A-9A1A646222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9209">
            <a:off x="7780986" y="1947088"/>
            <a:ext cx="4890507" cy="5138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546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49836" y="431148"/>
            <a:ext cx="113213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rgbClr val="FFFF00"/>
                </a:solidFill>
                <a:latin typeface="Arial Black" panose="020B0A04020102020204" pitchFamily="34" charset="0"/>
              </a:rPr>
              <a:t>Феерия праздника</a:t>
            </a:r>
            <a:endParaRPr lang="ru-RU" sz="4000" dirty="0">
              <a:solidFill>
                <a:srgbClr val="FFFF00"/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10219DA-95C6-0962-45B4-72821DD641B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8997" y="6008903"/>
            <a:ext cx="604477" cy="56606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27F99BB-2D88-5938-77CE-9970F3470F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05291">
            <a:off x="6118575" y="1502858"/>
            <a:ext cx="7638858" cy="4168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3947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5610" r="110" b="8251"/>
          <a:stretch/>
        </p:blipFill>
        <p:spPr>
          <a:xfrm>
            <a:off x="0" y="-163184"/>
            <a:ext cx="12213074" cy="702118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593725"/>
            <a:ext cx="12213074" cy="1651934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 Black" panose="020B0A04020102020204" pitchFamily="34" charset="0"/>
              </a:rPr>
              <a:t>Масштаб и размах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-371733" y="3199438"/>
            <a:ext cx="3356156" cy="399844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10219DA-95C6-0962-45B4-72821DD641B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1420" y="253839"/>
            <a:ext cx="604477" cy="56606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1E9C87E-0D3E-CEC5-264B-40051D881F0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8102" y="1576813"/>
            <a:ext cx="4642452" cy="4878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7087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20945"/>
            <a:ext cx="12192000" cy="765175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FFFF00"/>
                </a:solidFill>
                <a:latin typeface="Arial Black" panose="020B0A04020102020204" pitchFamily="34" charset="0"/>
              </a:rPr>
              <a:t>Радость встреч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FF226B4-E7C3-6329-01F4-9C7DDC6BEE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872601" flipH="1">
            <a:off x="-902173" y="2397714"/>
            <a:ext cx="3986358" cy="474925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A30B2B2-94D6-C421-9805-2DBC977052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20755">
            <a:off x="7887182" y="1980056"/>
            <a:ext cx="4890507" cy="5138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1827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64B907-6877-5151-0AB3-172887B171E3}"/>
              </a:ext>
            </a:extLst>
          </p:cNvPr>
          <p:cNvSpPr txBox="1"/>
          <p:nvPr/>
        </p:nvSpPr>
        <p:spPr>
          <a:xfrm>
            <a:off x="1002780" y="2087445"/>
            <a:ext cx="3092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10219DA-95C6-0962-45B4-72821DD641B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1420" y="6037419"/>
            <a:ext cx="604477" cy="56606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511737" y="1024872"/>
            <a:ext cx="29434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Arial Black" panose="020B0A04020102020204" pitchFamily="34" charset="0"/>
                <a:ea typeface="+mj-ea"/>
                <a:cs typeface="+mj-cs"/>
              </a:rPr>
              <a:t>Теплота эмоций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32E3205-0999-1008-22F7-22115BF257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48854">
            <a:off x="6561580" y="1963505"/>
            <a:ext cx="7432710" cy="405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4708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 flipH="1">
            <a:off x="7971639" y="1318623"/>
            <a:ext cx="3568700" cy="5539377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0000"/>
              </a:lnSpc>
              <a:buNone/>
            </a:pPr>
            <a:r>
              <a:rPr lang="ru-RU" b="1" dirty="0">
                <a:solidFill>
                  <a:srgbClr val="FFFF00"/>
                </a:solidFill>
                <a:latin typeface="Arial Black" panose="020B0A04020102020204" pitchFamily="34" charset="0"/>
                <a:ea typeface="Inter" panose="020B0502030000000004" pitchFamily="34" charset="0"/>
                <a:cs typeface="Arial" panose="020B0604020202020204" pitchFamily="34" charset="0"/>
              </a:rPr>
              <a:t>Наслаждаемся успехом, чествуем победителей звездных номинаций, новых Статусных директоров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948154C-D458-F05A-FB6D-6FF4096F23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168" y="2497217"/>
            <a:ext cx="4642452" cy="487826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EC34D5D-5C68-EC4A-98BA-F3BEB39628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94005" flipH="1">
            <a:off x="4927044" y="-371129"/>
            <a:ext cx="2348601" cy="279807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2477ECD-F637-A488-3F27-D6B9B471C3E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1420" y="253839"/>
            <a:ext cx="604477" cy="566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4883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1892" y="2131089"/>
            <a:ext cx="3545756" cy="3457303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bg1"/>
                </a:solidFill>
                <a:latin typeface="Arial Black" panose="020B0A04020102020204" pitchFamily="34" charset="0"/>
              </a:rPr>
              <a:t>Первыми встречаем прорывные новинки</a:t>
            </a:r>
            <a:br>
              <a:rPr lang="ru-RU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BE280BB-1F29-80E2-DEF5-D834915E46E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" y="208119"/>
            <a:ext cx="604477" cy="56606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DB697A0-B549-D3D2-FFC0-0520B8C2F9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466" y="2131089"/>
            <a:ext cx="4642452" cy="487826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1F7BF2C-BE96-AF31-339B-AB17A2EDA9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631995" flipH="1">
            <a:off x="3714143" y="-302212"/>
            <a:ext cx="3163176" cy="3768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0573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2569" t="5911" r="13388" b="14994"/>
          <a:stretch/>
        </p:blipFill>
        <p:spPr>
          <a:xfrm>
            <a:off x="5304707" y="2719515"/>
            <a:ext cx="6887293" cy="41384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54" t="7630" r="578" b="8457"/>
          <a:stretch/>
        </p:blipFill>
        <p:spPr>
          <a:xfrm>
            <a:off x="-114209" y="1"/>
            <a:ext cx="5506908" cy="6858000"/>
          </a:xfrm>
          <a:prstGeom prst="rect">
            <a:avLst/>
          </a:prstGeom>
        </p:spPr>
      </p:pic>
      <p:sp>
        <p:nvSpPr>
          <p:cNvPr id="3" name="Параллелограмм 2">
            <a:extLst>
              <a:ext uri="{FF2B5EF4-FFF2-40B4-BE49-F238E27FC236}">
                <a16:creationId xmlns:a16="http://schemas.microsoft.com/office/drawing/2014/main" id="{6F9F0B1C-9564-4969-588F-34582DBF72F7}"/>
              </a:ext>
            </a:extLst>
          </p:cNvPr>
          <p:cNvSpPr/>
          <p:nvPr/>
        </p:nvSpPr>
        <p:spPr>
          <a:xfrm>
            <a:off x="1930402" y="0"/>
            <a:ext cx="7746998" cy="6858000"/>
          </a:xfrm>
          <a:prstGeom prst="parallelogram">
            <a:avLst/>
          </a:prstGeom>
          <a:gradFill>
            <a:gsLst>
              <a:gs pos="14000">
                <a:srgbClr val="FF0000">
                  <a:alpha val="0"/>
                </a:srgbClr>
              </a:gs>
              <a:gs pos="56000">
                <a:schemeClr val="accent1"/>
              </a:gs>
              <a:gs pos="44000">
                <a:srgbClr val="7030A0"/>
              </a:gs>
              <a:gs pos="80000">
                <a:srgbClr val="00B0F0">
                  <a:alpha val="0"/>
                </a:srgbClr>
              </a:gs>
            </a:gsLst>
            <a:lin ang="6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50679" y="589281"/>
            <a:ext cx="4315217" cy="3332480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FFFF00"/>
                </a:solidFill>
                <a:latin typeface="Arial Black" panose="020B0A04020102020204" pitchFamily="34" charset="0"/>
              </a:rPr>
              <a:t>Яркое шоу</a:t>
            </a:r>
            <a:br>
              <a:rPr lang="ru-RU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3314089" flipH="1">
            <a:off x="3995419" y="2446428"/>
            <a:ext cx="3257208" cy="360665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290535">
            <a:off x="4869032" y="-701470"/>
            <a:ext cx="2389286" cy="338500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10219DA-95C6-0962-45B4-72821DD641B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1420" y="253839"/>
            <a:ext cx="604477" cy="566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6835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33369"/>
            <a:ext cx="12191999" cy="90694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 Black" panose="020B0A04020102020204" pitchFamily="34" charset="0"/>
              </a:rPr>
              <a:t>Вечерний </a:t>
            </a:r>
            <a:br>
              <a:rPr lang="ru-RU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dirty="0">
                <a:solidFill>
                  <a:schemeClr val="bg1"/>
                </a:solidFill>
                <a:latin typeface="Arial Black" panose="020B0A04020102020204" pitchFamily="34" charset="0"/>
              </a:rPr>
              <a:t>дресс-код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0090" y="1740313"/>
            <a:ext cx="3112970" cy="46694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989" y="1962488"/>
            <a:ext cx="3481118" cy="4895512"/>
          </a:xfrm>
          <a:prstGeom prst="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3218532" y="4183381"/>
            <a:ext cx="2005964" cy="267462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14288" y="2781273"/>
            <a:ext cx="2956180" cy="4076727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183FB34-4001-AC5D-6A85-7084A535EAD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71573" flipH="1">
            <a:off x="-2351696" y="1103044"/>
            <a:ext cx="6736078" cy="371001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2275287">
            <a:off x="8578216" y="-801038"/>
            <a:ext cx="2389286" cy="3385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0794361">
            <a:off x="8337825" y="2411714"/>
            <a:ext cx="5071434" cy="466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666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9140" y="1130300"/>
            <a:ext cx="4673600" cy="3291987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FF00"/>
                </a:solidFill>
                <a:latin typeface="Arial Black" panose="020B0A04020102020204" pitchFamily="34" charset="0"/>
              </a:rPr>
              <a:t>Звездный гость – Александр</a:t>
            </a:r>
            <a:br>
              <a:rPr lang="ru-RU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ru-RU" dirty="0">
                <a:solidFill>
                  <a:srgbClr val="FFFF00"/>
                </a:solidFill>
                <a:latin typeface="Arial Black" panose="020B0A04020102020204" pitchFamily="34" charset="0"/>
              </a:rPr>
              <a:t>Панайотов</a:t>
            </a:r>
            <a:br>
              <a:rPr lang="ru-RU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ru-RU" dirty="0">
                <a:solidFill>
                  <a:srgbClr val="FFFF00"/>
                </a:solidFill>
              </a:rPr>
              <a:t/>
            </a:r>
            <a:br>
              <a:rPr lang="ru-RU" dirty="0">
                <a:solidFill>
                  <a:srgbClr val="FFFF00"/>
                </a:solidFill>
              </a:rPr>
            </a:b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10219DA-95C6-0962-45B4-72821DD641B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1420" y="253839"/>
            <a:ext cx="604477" cy="56606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69CE92-6C28-3A21-AA54-C4A13E488B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9695">
            <a:off x="1563639" y="2409008"/>
            <a:ext cx="4642452" cy="487826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8DF1B59-EE6D-E93C-48DF-179C1F14CC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631995" flipH="1">
            <a:off x="4233063" y="-596909"/>
            <a:ext cx="3163176" cy="3768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8036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786606"/>
            <a:ext cx="6419850" cy="1325563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bg1"/>
                </a:solidFill>
                <a:latin typeface="Arial Black" panose="020B0A04020102020204" pitchFamily="34" charset="0"/>
              </a:rPr>
              <a:t>14 сентября 2024 г.</a:t>
            </a:r>
            <a:br>
              <a:rPr lang="ru-RU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dirty="0">
                <a:solidFill>
                  <a:schemeClr val="bg1"/>
                </a:solidFill>
                <a:latin typeface="Arial Black" panose="020B0A04020102020204" pitchFamily="34" charset="0"/>
              </a:rPr>
              <a:t>Минводы ЭКСПО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872601" flipH="1">
            <a:off x="173324" y="2784985"/>
            <a:ext cx="3038475" cy="361997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237480">
            <a:off x="7946156" y="1290195"/>
            <a:ext cx="5161133" cy="5593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4281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2" r="745" b="3354"/>
          <a:stretch/>
        </p:blipFill>
        <p:spPr>
          <a:xfrm>
            <a:off x="-120127" y="-131011"/>
            <a:ext cx="12312127" cy="698901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20127" y="365125"/>
            <a:ext cx="12312127" cy="2260600"/>
          </a:xfrm>
        </p:spPr>
        <p:txBody>
          <a:bodyPr>
            <a:noAutofit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Arial Black" panose="020B0A04020102020204" pitchFamily="34" charset="0"/>
              </a:rPr>
              <a:t>Расположен рядом с аэропортом </a:t>
            </a:r>
            <a:br>
              <a:rPr lang="ru-RU" sz="36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36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Минводы </a:t>
            </a:r>
            <a:r>
              <a:rPr lang="ru-RU" sz="3600" dirty="0">
                <a:solidFill>
                  <a:schemeClr val="bg1"/>
                </a:solidFill>
                <a:latin typeface="Arial Black" panose="020B0A04020102020204" pitchFamily="34" charset="0"/>
              </a:rPr>
              <a:t>и популярнейшими </a:t>
            </a:r>
            <a:br>
              <a:rPr lang="ru-RU" sz="36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3600" dirty="0">
                <a:solidFill>
                  <a:schemeClr val="bg1"/>
                </a:solidFill>
                <a:latin typeface="Arial Black" panose="020B0A04020102020204" pitchFamily="34" charset="0"/>
              </a:rPr>
              <a:t>курортами России</a:t>
            </a:r>
            <a:endParaRPr lang="ru-RU" sz="36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6FD2F77-E4BB-AF44-E921-D61F8A3FE3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9695">
            <a:off x="8033019" y="2077940"/>
            <a:ext cx="4642452" cy="487826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901D48D-B8A9-E717-2171-834E58BD43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631995" flipH="1">
            <a:off x="-620877" y="2466968"/>
            <a:ext cx="3163176" cy="3768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1046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457440" y="692785"/>
            <a:ext cx="42087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4800" dirty="0">
                <a:solidFill>
                  <a:schemeClr val="bg1"/>
                </a:solidFill>
                <a:latin typeface="Arial Black" panose="020B0A04020102020204" pitchFamily="34" charset="0"/>
              </a:rPr>
              <a:t>Пятигорск</a:t>
            </a:r>
            <a:br>
              <a:rPr lang="ru-RU" sz="48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ru-RU" sz="48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10219DA-95C6-0962-45B4-72821DD641B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" y="6083139"/>
            <a:ext cx="604477" cy="56606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1DB8339-7B7F-82C6-746D-9B7633E097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7714">
            <a:off x="-1866141" y="1056725"/>
            <a:ext cx="7432710" cy="405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8518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10219DA-95C6-0962-45B4-72821DD641B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1420" y="253839"/>
            <a:ext cx="604477" cy="56606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3700" y="5630545"/>
            <a:ext cx="8026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>
                <a:solidFill>
                  <a:prstClr val="white"/>
                </a:solidFill>
                <a:latin typeface="Arial Black" panose="020B0A04020102020204" pitchFamily="34" charset="0"/>
                <a:ea typeface="+mj-ea"/>
                <a:cs typeface="+mj-cs"/>
              </a:rPr>
              <a:t>Кисловодск</a:t>
            </a:r>
            <a:endParaRPr lang="ru-RU" sz="4800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57C35EE-ACBE-5266-08EC-51A0F803DA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85245">
            <a:off x="6599680" y="774785"/>
            <a:ext cx="7432710" cy="405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4018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 rot="10800000" flipV="1">
            <a:off x="482600" y="5521901"/>
            <a:ext cx="55067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>
                <a:solidFill>
                  <a:prstClr val="white"/>
                </a:solidFill>
                <a:latin typeface="Arial Black" panose="020B0A04020102020204" pitchFamily="34" charset="0"/>
                <a:ea typeface="+mj-ea"/>
                <a:cs typeface="+mj-cs"/>
              </a:rPr>
              <a:t>Железноводск</a:t>
            </a:r>
            <a:endParaRPr lang="ru-RU" sz="44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CE17F71-B207-A9A3-AD7A-FCF7199110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872601" flipH="1">
            <a:off x="4576763" y="-782080"/>
            <a:ext cx="3038475" cy="361997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A93E9FF-E648-08FC-5EBD-7AF7D853E4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237480">
            <a:off x="7525968" y="1544820"/>
            <a:ext cx="5161133" cy="559365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B3B2ADB-DF5B-9AA3-846C-32517D3C622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1420" y="246219"/>
            <a:ext cx="604477" cy="566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0915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208" t="5531" r="-111" b="10001"/>
          <a:stretch/>
        </p:blipFill>
        <p:spPr>
          <a:xfrm>
            <a:off x="0" y="-1"/>
            <a:ext cx="12192000" cy="687231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 rot="10800000" flipV="1">
            <a:off x="482600" y="5521901"/>
            <a:ext cx="55067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>
                <a:solidFill>
                  <a:prstClr val="white"/>
                </a:solidFill>
                <a:latin typeface="Arial Black" panose="020B0A04020102020204" pitchFamily="34" charset="0"/>
                <a:ea typeface="+mj-ea"/>
                <a:cs typeface="+mj-cs"/>
              </a:rPr>
              <a:t>Ессентуки</a:t>
            </a:r>
            <a:endParaRPr lang="ru-RU" sz="44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CE17F71-B207-A9A3-AD7A-FCF7199110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174804" flipH="1">
            <a:off x="-629147" y="388623"/>
            <a:ext cx="2919454" cy="347817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A93E9FF-E648-08FC-5EBD-7AF7D853E4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16836" y="1837035"/>
            <a:ext cx="5161133" cy="559365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B3B2ADB-DF5B-9AA3-846C-32517D3C622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1420" y="246219"/>
            <a:ext cx="604477" cy="566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422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AEE8B384-954A-06B7-1594-B11493F97D03}"/>
              </a:ext>
            </a:extLst>
          </p:cNvPr>
          <p:cNvSpPr txBox="1"/>
          <p:nvPr/>
        </p:nvSpPr>
        <p:spPr>
          <a:xfrm>
            <a:off x="916940" y="1635760"/>
            <a:ext cx="43408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FF00"/>
                </a:solidFill>
                <a:latin typeface="Arial Black" panose="020B0A04020102020204" pitchFamily="34" charset="0"/>
                <a:ea typeface="+mj-ea"/>
                <a:cs typeface="+mj-cs"/>
              </a:rPr>
              <a:t>Встречаемся</a:t>
            </a:r>
            <a:br>
              <a:rPr lang="ru-RU" sz="3200" dirty="0" smtClean="0">
                <a:solidFill>
                  <a:srgbClr val="FFFF00"/>
                </a:solidFill>
                <a:latin typeface="Arial Black" panose="020B0A04020102020204" pitchFamily="34" charset="0"/>
                <a:ea typeface="+mj-ea"/>
                <a:cs typeface="+mj-cs"/>
              </a:rPr>
            </a:br>
            <a:r>
              <a:rPr lang="ru-RU" sz="3200" dirty="0" smtClean="0">
                <a:solidFill>
                  <a:srgbClr val="FFFF00"/>
                </a:solidFill>
                <a:latin typeface="Arial Black" panose="020B0A04020102020204" pitchFamily="34" charset="0"/>
                <a:ea typeface="+mj-ea"/>
                <a:cs typeface="+mj-cs"/>
              </a:rPr>
              <a:t>14 сентября 2024</a:t>
            </a:r>
          </a:p>
          <a:p>
            <a:r>
              <a:rPr lang="ru-RU" sz="3200" dirty="0">
                <a:solidFill>
                  <a:srgbClr val="FFFF00"/>
                </a:solidFill>
                <a:latin typeface="Arial Black" panose="020B0A04020102020204" pitchFamily="34" charset="0"/>
                <a:ea typeface="+mj-ea"/>
                <a:cs typeface="+mj-cs"/>
              </a:rPr>
              <a:t>в</a:t>
            </a:r>
            <a:r>
              <a:rPr lang="ru-RU" sz="3200" dirty="0" smtClean="0">
                <a:solidFill>
                  <a:srgbClr val="FFFF00"/>
                </a:solidFill>
                <a:latin typeface="Arial Black" panose="020B0A04020102020204" pitchFamily="34" charset="0"/>
                <a:ea typeface="+mj-ea"/>
                <a:cs typeface="+mj-cs"/>
              </a:rPr>
              <a:t> МинводыЭкспо</a:t>
            </a:r>
            <a:endParaRPr lang="ru-RU" sz="3200" dirty="0">
              <a:solidFill>
                <a:srgbClr val="FFFF00"/>
              </a:solidFill>
              <a:latin typeface="Arial Black" panose="020B0A04020102020204" pitchFamily="34" charset="0"/>
              <a:ea typeface="+mj-ea"/>
              <a:cs typeface="+mj-cs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C9C74FF-160D-63E8-0AF2-F82A999721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77692">
            <a:off x="1400156" y="1660307"/>
            <a:ext cx="7715287" cy="386524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FDBF13E-67AB-BD95-592C-3BC32342A86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" y="253839"/>
            <a:ext cx="604477" cy="566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6258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97840"/>
            <a:ext cx="12192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 Black" panose="020B0A04020102020204" pitchFamily="34" charset="0"/>
              </a:rPr>
              <a:t>Участие – вклад в личную </a:t>
            </a:r>
            <a:br>
              <a:rPr lang="ru-RU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dirty="0">
                <a:solidFill>
                  <a:schemeClr val="bg1"/>
                </a:solidFill>
                <a:latin typeface="Arial Black" panose="020B0A04020102020204" pitchFamily="34" charset="0"/>
              </a:rPr>
              <a:t>и лидерскую эффективность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663747">
            <a:off x="-15352" y="-194481"/>
            <a:ext cx="2018527" cy="265268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2A82752E-A363-4EE2-AD05-75C6D8A5DD0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5084">
            <a:off x="8698687" y="2471756"/>
            <a:ext cx="4069597" cy="427630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18596EB-F068-82C3-3F5E-5A67C76BE6B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1420" y="246219"/>
            <a:ext cx="604477" cy="56606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9879FE6-0DE2-C3C5-E776-DD722BB456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883241">
            <a:off x="-194962" y="4672292"/>
            <a:ext cx="2377749" cy="312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8712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араллелограмм 4">
            <a:extLst>
              <a:ext uri="{FF2B5EF4-FFF2-40B4-BE49-F238E27FC236}">
                <a16:creationId xmlns:a16="http://schemas.microsoft.com/office/drawing/2014/main" id="{83565271-F5AC-2E98-353D-C2259E3FFCED}"/>
              </a:ext>
            </a:extLst>
          </p:cNvPr>
          <p:cNvSpPr/>
          <p:nvPr/>
        </p:nvSpPr>
        <p:spPr>
          <a:xfrm>
            <a:off x="1650996" y="0"/>
            <a:ext cx="4140203" cy="6890088"/>
          </a:xfrm>
          <a:prstGeom prst="parallelogram">
            <a:avLst/>
          </a:prstGeom>
          <a:gradFill>
            <a:gsLst>
              <a:gs pos="21000">
                <a:srgbClr val="00B0F0">
                  <a:alpha val="0"/>
                </a:srgbClr>
              </a:gs>
              <a:gs pos="55000">
                <a:srgbClr val="0070C0"/>
              </a:gs>
              <a:gs pos="42000">
                <a:schemeClr val="accent1"/>
              </a:gs>
              <a:gs pos="78000">
                <a:schemeClr val="accent1">
                  <a:lumMod val="75000"/>
                  <a:alpha val="0"/>
                </a:schemeClr>
              </a:gs>
            </a:gsLst>
            <a:lin ang="6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A82752E-A363-4EE2-AD05-75C6D8A5DD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325902"/>
            <a:ext cx="4385595" cy="460835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596A7DC-34A4-FCCF-3439-2597CC9201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62246">
            <a:off x="2944416" y="-1305289"/>
            <a:ext cx="3110958" cy="408855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EE8B384-954A-06B7-1594-B11493F97D03}"/>
              </a:ext>
            </a:extLst>
          </p:cNvPr>
          <p:cNvSpPr txBox="1"/>
          <p:nvPr/>
        </p:nvSpPr>
        <p:spPr>
          <a:xfrm>
            <a:off x="4537995" y="4810760"/>
            <a:ext cx="665578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rgbClr val="FFFF00"/>
                </a:solidFill>
                <a:latin typeface="Arial Black" panose="020B0A04020102020204" pitchFamily="34" charset="0"/>
              </a:rPr>
              <a:t>Стимул для роста </a:t>
            </a:r>
          </a:p>
          <a:p>
            <a:pPr algn="ctr"/>
            <a:r>
              <a:rPr lang="ru-RU" sz="4400" dirty="0">
                <a:solidFill>
                  <a:srgbClr val="FFFF00"/>
                </a:solidFill>
                <a:latin typeface="Arial Black" panose="020B0A04020102020204" pitchFamily="34" charset="0"/>
              </a:rPr>
              <a:t>и новых побед</a:t>
            </a:r>
            <a:endParaRPr lang="ru-RU" sz="4400" dirty="0">
              <a:solidFill>
                <a:srgbClr val="FFFF00"/>
              </a:solidFill>
              <a:latin typeface="Arial Black" panose="020B0A04020102020204" pitchFamily="34" charset="0"/>
              <a:ea typeface="+mj-ea"/>
              <a:cs typeface="+mj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8000" y="2905780"/>
            <a:ext cx="6096000" cy="104644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44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/>
            </a:r>
            <a:br>
              <a:rPr lang="ru-RU" sz="44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</a:br>
            <a:endParaRPr lang="ru-RU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D927A6F-C5AE-143F-5DB9-7DB46F573C2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1420" y="246219"/>
            <a:ext cx="604477" cy="566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5428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64B907-6877-5151-0AB3-172887B171E3}"/>
              </a:ext>
            </a:extLst>
          </p:cNvPr>
          <p:cNvSpPr txBox="1"/>
          <p:nvPr/>
        </p:nvSpPr>
        <p:spPr>
          <a:xfrm>
            <a:off x="661084" y="4465320"/>
            <a:ext cx="833783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000" dirty="0">
                <a:solidFill>
                  <a:schemeClr val="bg1"/>
                </a:solidFill>
                <a:latin typeface="Arial Black" panose="020B0A04020102020204" pitchFamily="34" charset="0"/>
              </a:rPr>
              <a:t>Присоединяйтесь!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C325EA6-40E6-262A-AD13-560B935A15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64" y="796330"/>
            <a:ext cx="6969290" cy="4371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41463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1722</TotalTime>
  <Words>890</Words>
  <Application>Microsoft Office PowerPoint</Application>
  <PresentationFormat>Широкоэкранный</PresentationFormat>
  <Paragraphs>79</Paragraphs>
  <Slides>23</Slides>
  <Notes>23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Arial</vt:lpstr>
      <vt:lpstr>Arial Black</vt:lpstr>
      <vt:lpstr>Calibri</vt:lpstr>
      <vt:lpstr>Calibri Light</vt:lpstr>
      <vt:lpstr>Inter</vt:lpstr>
      <vt:lpstr>Тема Office</vt:lpstr>
      <vt:lpstr>Презентация PowerPoint</vt:lpstr>
      <vt:lpstr>ГАЛА-ЭКСКЛЮЗИВ – КЛЮЧЕВОЕ СОБЫТИЕ ГОДА!</vt:lpstr>
      <vt:lpstr>День, в котором  соединяется все </vt:lpstr>
      <vt:lpstr>Презентация PowerPoint</vt:lpstr>
      <vt:lpstr>Презентация PowerPoint</vt:lpstr>
      <vt:lpstr>Масштаб и размах </vt:lpstr>
      <vt:lpstr>Радость встреч</vt:lpstr>
      <vt:lpstr>Презентация PowerPoint</vt:lpstr>
      <vt:lpstr> </vt:lpstr>
      <vt:lpstr>Первыми встречаем прорывные новинки  </vt:lpstr>
      <vt:lpstr>Яркое шоу  </vt:lpstr>
      <vt:lpstr>Вечерний  дресс-код</vt:lpstr>
      <vt:lpstr>Звездный гость – Александр Панайотов  </vt:lpstr>
      <vt:lpstr>14 сентября 2024 г. Минводы ЭКСПО </vt:lpstr>
      <vt:lpstr>Расположен рядом с аэропортом  Минводы и популярнейшими  курортами России</vt:lpstr>
      <vt:lpstr>Презентация PowerPoint</vt:lpstr>
      <vt:lpstr>Презентация PowerPoint</vt:lpstr>
      <vt:lpstr>  </vt:lpstr>
      <vt:lpstr>  </vt:lpstr>
      <vt:lpstr>Презентация PowerPoint</vt:lpstr>
      <vt:lpstr>Участие – вклад в личную  и лидерскую эффективность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Яна Пульканова</dc:creator>
  <cp:lastModifiedBy>Елена Помигуева</cp:lastModifiedBy>
  <cp:revision>102</cp:revision>
  <dcterms:created xsi:type="dcterms:W3CDTF">2024-01-11T07:41:48Z</dcterms:created>
  <dcterms:modified xsi:type="dcterms:W3CDTF">2024-06-21T06:50:16Z</dcterms:modified>
  <cp:contentStatus/>
</cp:coreProperties>
</file>