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01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02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636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33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498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176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17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22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560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208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563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37901-AB6F-41F8-9AB6-96F226D38C2D}" type="datetimeFigureOut">
              <a:rPr lang="ru-RU" smtClean="0"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C7EE4-A0EE-4B56-B354-71E02D6D1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74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5EA6AF0-FB71-4ABA-BC59-3D1AF740A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94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7ED114-DA77-48C6-AE62-183F700EA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00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ECED87-A0E7-4D93-A158-CE7E94D8E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809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E59F76-A1F5-4B06-95DA-CADB3001F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04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525C50-18AE-4B9A-8A3A-FD154013B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96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EBB265-26E9-4FC6-B6B6-89A88FE55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641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51B800-9757-4346-B6F2-18C509F35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826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FC6D90B-FE56-49BC-A546-95AFB3D3F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86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5543E4-0E9B-4413-BEED-D547A6D5F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35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ED73FE-8AEE-417F-B89C-D0E87739F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473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B109FB-3D01-41B4-BFF8-6117064DC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63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724D28-177E-44CA-96FC-92D7AC87B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81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393E6D-C946-4986-A52E-F11BE3E33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8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B05BC0-909F-4969-9504-35637B165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861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0</Words>
  <Application>Microsoft Office PowerPoint</Application>
  <PresentationFormat>Широкоэкранный</PresentationFormat>
  <Paragraphs>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 Гуляев</dc:creator>
  <cp:lastModifiedBy>Евгений Гуляев</cp:lastModifiedBy>
  <cp:revision>16</cp:revision>
  <dcterms:created xsi:type="dcterms:W3CDTF">2021-09-27T07:18:45Z</dcterms:created>
  <dcterms:modified xsi:type="dcterms:W3CDTF">2021-10-04T02:16:53Z</dcterms:modified>
</cp:coreProperties>
</file>