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4" r:id="rId9"/>
    <p:sldId id="271" r:id="rId10"/>
    <p:sldId id="266" r:id="rId11"/>
    <p:sldId id="263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45441" autoAdjust="0"/>
  </p:normalViewPr>
  <p:slideViewPr>
    <p:cSldViewPr snapToGrid="0">
      <p:cViewPr varScale="1">
        <p:scale>
          <a:sx n="41" d="100"/>
          <a:sy n="41" d="100"/>
        </p:scale>
        <p:origin x="24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-27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BEF7B2-30B2-4B13-BADF-4DC1847D9269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48EF2D-F2D7-4F3F-A757-0A2706AF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9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Всесезонный, мягкий, деликатный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пилинг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работающий исключительно на комплексе белковых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энзимов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(на белках протеазы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бромелайна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это комплекс протеолитических ферментов, абсолютно безопасных).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Бромелайн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фермент, выделенный из ананаса, растительный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фемент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получаемый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 счет отжима сердцевины плодов ананаса с последующей очисткой и выделением фермента.</a:t>
            </a:r>
          </a:p>
          <a:p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Этот косметический компонент обеспечивает деликатное,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естественное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отшелушивание омертвевших клеток кожи и улучшает ее проницаемость для других активных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ингредиентов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составе средств.  Обеспечивает высокие эстетические результаты, сопоставимые с применением фруктовых кислот высокой концентрации  но с меньшими рисками развития побочных эффектов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Бромелайн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Bromelain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— препятствует размножению бактерий, уменьшает выработку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себума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раздражение.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Протеаза  - бактериальный фермент, также абсолютно безопасный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Протеаза 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Protease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—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повышает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эффективность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увлажняющих средств, препятствует появлению шелушений. Рекомендуется для сухой кожи. Есть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данные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ее можно использовать для лечения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атопического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дерматита и псориаза.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Энзимы работают в теплой, влажной среде  = легкая деликатная эксфолиация.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попадании на кожу энзимы разрушают белковые связи между роговыми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чашуйками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эпидермиса. Мертвые клетки в буквальном смысле отслаиваются и смываются при умывании. 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Ферменты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используют как для поверхностного нанесения – входят в состав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уходовой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ежедневной косметики или же для поверхностного очищения кожи (энзимный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пилинг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Так и применяют для инъекционного введения.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Все энзимы </a:t>
            </a: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отшелушивают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 поверхности кожи мертвые клетки,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и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тем придают ей сияние, выравнивают текстуру и тон.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Кожа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готова к </a:t>
            </a:r>
            <a:r>
              <a:rPr lang="ru-RU" sz="1200" b="1" i="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нанесению макияжа.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Важно понимать, что энзимы не проникают в дерму, а работают на поверхности, поэтому они не решают глобальных проблем вроде морщин и пигментации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049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048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713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ФУКОГЕЛЬ® (FUCOGEL®) — это комбинация полисахаридов, которые получают путем биотехнологического процесса ферментации из натуральных растительных компонентов – растительного сорбитола (полученного из кукурузы) и растительного пептона (полученного из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немодифицированной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сои).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ФУКОГЕЛЬ содержит комбинацию трех сахаров – L -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фукозы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D-галактозы и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галактуроновой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ФУКОГЕЛЬ является полисахаридом с определенной вязкостью, связанной с его молекулярной структурой, которая гарантирует его пленкообразующие свойства. Образует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высокоувлажняющую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воздухопроницаемую комфортную защитную плёнку на поверхности кожи и защищает кожу от неблагоприятных внешних факторов (ветер, экология, солнце).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Помимо внешнего увлажнения, ФУКОГЕЛЬ увлажняет глубокие слои кожи.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Его низкомолекулярная составляющая проникает в дерму и уже через 3 часа после нанесения  обеспечивает в 1,5 раза более сильное увлажняющее действие, чем самый распространённый сейчас в косметических средствах увлажняющий ингредиент -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гиалуроновая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кислота. 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Аллантоин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 один из самых распространенных компонентов в корейском уходе, о котором почему-то знают немногие. 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426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МАСЛО ЖОЖОБА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уникальное масло, по свойствам аналогичное спермацету, не имеет себе равных по химическому составу в растительном мире. Включает в себя аминокислоты, протеин, напоминающий по составу коллаген, обладает высокой химической устойчивостью и служит натуральным консервантом для косметических препаратов и других масел.</a:t>
            </a:r>
            <a:b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Превосходный комплекс смягчающих и увлажняющих свойств, чрезвычайно высокая проникающая и всасывающая способностью масла, обеспечивает защитный слой, не оставляет жирного блеска на коже и волосах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Масло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жожоба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отличается высоким содержанием витамина Е, что определяет его антиоксидантное, противовоспалительное, регенерирующее свойство - устраняет покраснения кожи, отечность, жжение, борется с воспалением кожи при дерматитах. Масло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жожоба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показано для ухода за кожей любого типа, особенно сухой, пересушенной, воспаленной, шелушащейся. Оптимизирует процессы усвоения витамина D и продуцирования кожей меланина под воздействие солнца.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366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176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8EF2D-F2D7-4F3F-A757-0A2706AF8D4F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733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904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129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83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27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230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85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34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88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0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08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DA47D-CB08-4BA4-9C98-E9651641121D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00638-6EB6-4C0D-B6E5-FE8116AD5D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08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mart fon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73081" y="1669771"/>
            <a:ext cx="50159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SMART CONCEPT</a:t>
            </a:r>
            <a:endParaRPr lang="ru-RU" sz="72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73081" y="4446105"/>
            <a:ext cx="5161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ПЕРЕЗАГРУЗКА КОЖИ</a:t>
            </a:r>
            <a:endParaRPr lang="ru-RU" sz="4000" dirty="0">
              <a:solidFill>
                <a:schemeClr val="bg1"/>
              </a:solidFill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D:\work\маркетинг\БАДы\Панбиолакт\Panbiolact\Презентация\brand whi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43861" y="387212"/>
            <a:ext cx="516835" cy="483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2233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0964" y="1001228"/>
            <a:ext cx="10515600" cy="801065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 Concept: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перезагрузка кожи</a:t>
            </a:r>
            <a:r>
              <a:rPr lang="ru-RU" b="1" dirty="0">
                <a:latin typeface="+mn-lt"/>
              </a:rPr>
              <a:t/>
            </a:r>
            <a:br>
              <a:rPr lang="ru-RU" b="1" dirty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0964" y="1911763"/>
            <a:ext cx="894853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Smart Concept </a:t>
            </a:r>
            <a:r>
              <a:rPr lang="ru-RU" dirty="0"/>
              <a:t>– процедура «на выход»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в </a:t>
            </a:r>
            <a:r>
              <a:rPr lang="ru-RU" dirty="0"/>
              <a:t>домашних условиях </a:t>
            </a:r>
          </a:p>
          <a:p>
            <a:pPr marL="0" indent="0">
              <a:buNone/>
            </a:pPr>
            <a:r>
              <a:rPr lang="ru-RU" dirty="0"/>
              <a:t>Двухступенчатый </a:t>
            </a:r>
            <a:r>
              <a:rPr lang="ru-RU" dirty="0" err="1"/>
              <a:t>антистресс</a:t>
            </a:r>
            <a:r>
              <a:rPr lang="ru-RU" dirty="0"/>
              <a:t> уход: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базовая </a:t>
            </a:r>
            <a:r>
              <a:rPr lang="ru-RU" dirty="0"/>
              <a:t>программа ухода за кожей лица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энзимная маска-</a:t>
            </a:r>
            <a:r>
              <a:rPr lang="ru-RU" dirty="0" err="1"/>
              <a:t>эксфолиант</a:t>
            </a:r>
            <a:endParaRPr lang="ru-RU" dirty="0"/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 err="1"/>
              <a:t>репаративная</a:t>
            </a:r>
            <a:r>
              <a:rPr lang="ru-RU" dirty="0"/>
              <a:t> сыворотка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2051" name="Picture 3" descr="\\FILER\Artlife\Дизайнеры\Продукция_3D\Cosmetics redesign\Smart Concept\Smart Reparative Serum\Smart Reparative Serum mini\Smart Reparative Serum trans min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33684" y="1598141"/>
            <a:ext cx="1589481" cy="8531490"/>
          </a:xfrm>
          <a:prstGeom prst="rect">
            <a:avLst/>
          </a:prstGeom>
          <a:noFill/>
        </p:spPr>
      </p:pic>
      <p:pic>
        <p:nvPicPr>
          <p:cNvPr id="2052" name="Picture 4" descr="\\FILER\Artlife\Дизайнеры\Продукция_3D\Cosmetics redesign\Smart Concept\Smart Enzyme Mask\Smart Enzyme Mask mini\Smart Enzyme Mask trans1 min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9367" y="3770243"/>
            <a:ext cx="2872555" cy="42274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5188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574" y="438012"/>
            <a:ext cx="10515600" cy="1325563"/>
          </a:xfrm>
        </p:spPr>
        <p:txBody>
          <a:bodyPr/>
          <a:lstStyle/>
          <a:p>
            <a:r>
              <a:rPr lang="en-US" b="1" dirty="0">
                <a:latin typeface="+mn-lt"/>
              </a:rPr>
              <a:t>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 Concept  - must have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для всех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!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845503"/>
            <a:ext cx="8040757" cy="4351338"/>
          </a:xfrm>
        </p:spPr>
        <p:txBody>
          <a:bodyPr/>
          <a:lstStyle/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для всех типов кожи </a:t>
            </a:r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тусклая, уставшая, «городская» кожа</a:t>
            </a:r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 err="1"/>
              <a:t>акне</a:t>
            </a:r>
            <a:r>
              <a:rPr lang="ru-RU" dirty="0"/>
              <a:t> и </a:t>
            </a:r>
            <a:r>
              <a:rPr lang="ru-RU" dirty="0" err="1"/>
              <a:t>постакне</a:t>
            </a:r>
            <a:endParaRPr lang="ru-RU" dirty="0"/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кожа с воспалительными элементами, инфильтратами</a:t>
            </a:r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неровный микрорельеф, пигментация</a:t>
            </a:r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сниженный местный иммунитет</a:t>
            </a:r>
          </a:p>
          <a:p>
            <a:pPr lvl="0">
              <a:buClr>
                <a:schemeClr val="accent1">
                  <a:lumMod val="75000"/>
                </a:schemeClr>
              </a:buClr>
            </a:pPr>
            <a:r>
              <a:rPr lang="ru-RU" dirty="0"/>
              <a:t>перед «выходом в свет»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3074" name="Picture 2" descr="C:\Users\Yarygin\Desktop\Depositphotos_97070196_origina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60905" y="1447367"/>
            <a:ext cx="3631096" cy="54106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8007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5713" y="466082"/>
            <a:ext cx="10976428" cy="1325563"/>
          </a:xfrm>
        </p:spPr>
        <p:txBody>
          <a:bodyPr>
            <a:normAutofit/>
          </a:bodyPr>
          <a:lstStyle/>
          <a:p>
            <a:r>
              <a:rPr lang="ru-RU" sz="3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Энзимная маска </a:t>
            </a: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Smart. </a:t>
            </a:r>
            <a:r>
              <a:rPr lang="ru-RU" sz="3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Как </a:t>
            </a:r>
            <a:r>
              <a:rPr lang="ru-RU" sz="3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работают энзимы</a:t>
            </a:r>
            <a:r>
              <a:rPr lang="en-US" sz="3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?</a:t>
            </a:r>
            <a:endParaRPr lang="ru-RU" sz="38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9094" y="2160102"/>
            <a:ext cx="7121149" cy="22137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Энзимы </a:t>
            </a:r>
            <a:r>
              <a:rPr lang="ru-RU" b="1" dirty="0"/>
              <a:t>(ферменты) </a:t>
            </a:r>
            <a:r>
              <a:rPr lang="ru-RU" dirty="0"/>
              <a:t>– сложные белковые вещества, принимают участие во всех процессах, происходящих в клетках нашего организма.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Биокатализаторы</a:t>
            </a:r>
            <a:r>
              <a:rPr lang="ru-RU" dirty="0"/>
              <a:t>, ускоряют химические </a:t>
            </a:r>
            <a:r>
              <a:rPr lang="ru-RU" dirty="0" smtClean="0"/>
              <a:t>реакции </a:t>
            </a:r>
            <a:endParaRPr lang="ru-RU" dirty="0"/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75" y="4187686"/>
            <a:ext cx="3238887" cy="265947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46923" y="4670334"/>
            <a:ext cx="63875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Бромелайн</a:t>
            </a:r>
            <a:r>
              <a:rPr lang="ru-RU" sz="2400" b="1" dirty="0" smtClean="0"/>
              <a:t> – </a:t>
            </a:r>
            <a:r>
              <a:rPr lang="ru-RU" sz="2400" dirty="0" err="1" smtClean="0"/>
              <a:t>протеолетический</a:t>
            </a:r>
            <a:r>
              <a:rPr lang="ru-RU" sz="2400" dirty="0" smtClean="0"/>
              <a:t> фермент,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ru-RU" sz="2400" dirty="0" smtClean="0"/>
              <a:t>выделенный из сердцевины из</a:t>
            </a:r>
            <a:r>
              <a:rPr lang="en-US" sz="2400" dirty="0" smtClean="0"/>
              <a:t> </a:t>
            </a:r>
            <a:r>
              <a:rPr lang="ru-RU" sz="2400" dirty="0" smtClean="0"/>
              <a:t>мякоти ананаса</a:t>
            </a:r>
          </a:p>
          <a:p>
            <a:r>
              <a:rPr lang="ru-RU" sz="2400" b="1" dirty="0" smtClean="0"/>
              <a:t>Протеаза – </a:t>
            </a:r>
            <a:r>
              <a:rPr lang="ru-RU" sz="2400" dirty="0" smtClean="0"/>
              <a:t>бактериальный фермент,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ru-RU" sz="2400" dirty="0" smtClean="0"/>
              <a:t>выделяемый бактериями</a:t>
            </a:r>
            <a:r>
              <a:rPr lang="ru-RU" sz="2400" b="1" dirty="0" smtClean="0"/>
              <a:t> 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58" y="1798933"/>
            <a:ext cx="3098243" cy="4559581"/>
          </a:xfrm>
          <a:prstGeom prst="rect">
            <a:avLst/>
          </a:prstGeom>
        </p:spPr>
      </p:pic>
      <p:pic>
        <p:nvPicPr>
          <p:cNvPr id="7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3020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7652" y="139839"/>
            <a:ext cx="10340009" cy="1325563"/>
          </a:xfrm>
        </p:spPr>
        <p:txBody>
          <a:bodyPr/>
          <a:lstStyle/>
          <a:p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Преимущества энзимного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пилинга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40906" y="1691375"/>
            <a:ext cx="9157252" cy="4351338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Без ограничений по типу кожи (14+) 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Отсутствие абразивных компонентов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Отсутствие кислот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Применение в любое время года без риска пигментации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Высокая ферментативная активность </a:t>
            </a:r>
            <a:endParaRPr lang="en-US" dirty="0" smtClean="0"/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Быстрый видимый результат 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Минимум противопоказаний (</a:t>
            </a:r>
            <a:r>
              <a:rPr lang="ru-RU" dirty="0" err="1" smtClean="0"/>
              <a:t>гипоаллергенен</a:t>
            </a:r>
            <a:r>
              <a:rPr lang="ru-RU" dirty="0" smtClean="0"/>
              <a:t>, может использоваться в </a:t>
            </a:r>
            <a:r>
              <a:rPr lang="ru-RU" dirty="0" err="1" smtClean="0"/>
              <a:t>т.ч</a:t>
            </a:r>
            <a:r>
              <a:rPr lang="ru-RU" dirty="0" smtClean="0"/>
              <a:t>. в период беременности)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dirty="0" smtClean="0"/>
              <a:t>Эффект 2-в-1 за счет присутствия других активных компонентов</a:t>
            </a:r>
          </a:p>
          <a:p>
            <a:endParaRPr lang="ru-RU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908" y="4572001"/>
            <a:ext cx="2141440" cy="315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77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0964" y="444637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Состав энзимной маски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0784" y="1748340"/>
            <a:ext cx="10739939" cy="4254893"/>
          </a:xfrm>
        </p:spPr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1800" b="1" dirty="0" smtClean="0"/>
              <a:t>Энзимы протеаза и </a:t>
            </a:r>
            <a:r>
              <a:rPr lang="ru-RU" sz="1800" b="1" dirty="0" err="1" smtClean="0"/>
              <a:t>бромелайн</a:t>
            </a:r>
            <a:r>
              <a:rPr lang="ru-RU" sz="1800" dirty="0" smtClean="0"/>
              <a:t> обеспечивают интенсивную эксфолиацию, активируют </a:t>
            </a:r>
            <a:r>
              <a:rPr lang="ru-RU" sz="1800" dirty="0" err="1" smtClean="0"/>
              <a:t>репаративные</a:t>
            </a:r>
            <a:r>
              <a:rPr lang="ru-RU" sz="1800" dirty="0" smtClean="0"/>
              <a:t> процессы, повышают эффективность средств последующего ухода. </a:t>
            </a:r>
            <a:r>
              <a:rPr lang="ru-RU" sz="1800" dirty="0" err="1" smtClean="0"/>
              <a:t>Противоотечное</a:t>
            </a:r>
            <a:r>
              <a:rPr lang="ru-RU" sz="1800" dirty="0" smtClean="0"/>
              <a:t> действие.</a:t>
            </a:r>
            <a:r>
              <a:rPr lang="ru-RU" sz="1800" b="1" dirty="0" smtClean="0"/>
              <a:t> </a:t>
            </a:r>
            <a:endParaRPr lang="ru-RU" sz="1800" dirty="0" smtClean="0"/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1800" b="1" dirty="0" smtClean="0"/>
              <a:t>Каолин</a:t>
            </a:r>
            <a:r>
              <a:rPr lang="ru-RU" sz="1800" dirty="0" smtClean="0"/>
              <a:t> – мощное </a:t>
            </a:r>
            <a:r>
              <a:rPr lang="en-US" sz="1800" dirty="0" err="1" smtClean="0"/>
              <a:t>detox</a:t>
            </a:r>
            <a:r>
              <a:rPr lang="ru-RU" sz="1800" dirty="0" smtClean="0"/>
              <a:t>-действие. </a:t>
            </a:r>
            <a:r>
              <a:rPr lang="ru-RU" sz="1800" dirty="0" err="1" smtClean="0"/>
              <a:t>Эксфолиант</a:t>
            </a:r>
            <a:r>
              <a:rPr lang="ru-RU" sz="1800" dirty="0" smtClean="0"/>
              <a:t>, антисептик, помогает в борьбе с </a:t>
            </a:r>
            <a:r>
              <a:rPr lang="ru-RU" sz="1800" dirty="0" err="1" smtClean="0"/>
              <a:t>акне</a:t>
            </a:r>
            <a:r>
              <a:rPr lang="ru-RU" sz="1800" dirty="0" smtClean="0"/>
              <a:t> и воспалениями, очищает, регенерирует, подсушивает, отбеливает кожу и сужает поры. </a:t>
            </a:r>
            <a:r>
              <a:rPr lang="ru-RU" sz="1800" dirty="0" err="1" smtClean="0"/>
              <a:t>Лифтинг</a:t>
            </a:r>
            <a:r>
              <a:rPr lang="ru-RU" sz="1800" dirty="0" smtClean="0"/>
              <a:t> эффект!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1800" b="1" dirty="0" smtClean="0"/>
              <a:t>Экстракт ромашки</a:t>
            </a:r>
            <a:r>
              <a:rPr lang="ru-RU" sz="1800" dirty="0" smtClean="0"/>
              <a:t>  - антиоксидант, натуральный абсорбент, обеспечивает кожный «</a:t>
            </a:r>
            <a:r>
              <a:rPr lang="ru-RU" sz="1800" dirty="0" err="1" smtClean="0"/>
              <a:t>детокс</a:t>
            </a:r>
            <a:r>
              <a:rPr lang="ru-RU" sz="1800" dirty="0" smtClean="0"/>
              <a:t>» - выводит токсины и продукты клеточного распада, обладает противовоспалительным и дезинфицирующим действием 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1800" b="1" dirty="0" smtClean="0"/>
              <a:t>Экстракт шалфея</a:t>
            </a:r>
            <a:r>
              <a:rPr lang="ru-RU" sz="1800" dirty="0" smtClean="0"/>
              <a:t> оказывает тонизирующее действие, повышает местный иммунитет, обладает выраженными регенерирующими и антисептическими свойствами, заживляет повреждения, успокаивает раздраженную и воспаленную кожу, нормализует работу сальных желез.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1800" b="1" dirty="0" smtClean="0"/>
              <a:t>Экстракт коры дуба</a:t>
            </a:r>
            <a:r>
              <a:rPr lang="ru-RU" sz="1800" dirty="0" smtClean="0"/>
              <a:t> обладает антисептическим, вяжущим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и противовоспалительным действием, тонизирует </a:t>
            </a:r>
            <a:r>
              <a:rPr lang="ru-RU" sz="1800" dirty="0" err="1" smtClean="0"/>
              <a:t>атоничную</a:t>
            </a:r>
            <a:r>
              <a:rPr lang="ru-RU" sz="1800" dirty="0" smtClean="0"/>
              <a:t> кожу,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способствует </a:t>
            </a:r>
            <a:r>
              <a:rPr lang="ru-RU" sz="1800" dirty="0" err="1" smtClean="0"/>
              <a:t>лифтингу</a:t>
            </a:r>
            <a:r>
              <a:rPr lang="ru-RU" sz="1800" dirty="0" smtClean="0"/>
              <a:t>. </a:t>
            </a:r>
          </a:p>
          <a:p>
            <a:pPr>
              <a:buNone/>
            </a:pPr>
            <a:r>
              <a:rPr lang="ru-RU" sz="1800" dirty="0" smtClean="0"/>
              <a:t>Дубильные вещества уплотняют мембраны клеток и укрепляют сосуды. </a:t>
            </a:r>
            <a:endParaRPr lang="ru-RU" sz="1800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908" y="4572001"/>
            <a:ext cx="2141440" cy="315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932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7592" y="431385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Результат применения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4279" y="1693104"/>
            <a:ext cx="6838121" cy="4879975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 smtClean="0"/>
              <a:t>Выравнивание микрорельефа кожи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 smtClean="0"/>
              <a:t>Улучшение микроциркуляции, тонус сосудов, местный </a:t>
            </a:r>
            <a:r>
              <a:rPr lang="ru-RU" sz="2400" dirty="0" err="1" smtClean="0"/>
              <a:t>лимфодренаж</a:t>
            </a:r>
            <a:endParaRPr lang="ru-RU" sz="2400" dirty="0" smtClean="0"/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 smtClean="0"/>
              <a:t>Купирование воспалений, ускорение рассасывания инфильтратов и застойных явлений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/>
              <a:t>У</a:t>
            </a:r>
            <a:r>
              <a:rPr lang="ru-RU" sz="2400" dirty="0" smtClean="0"/>
              <a:t>лучшение цвета лица, осветляющий эффект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/>
              <a:t>У</a:t>
            </a:r>
            <a:r>
              <a:rPr lang="ru-RU" sz="2400" dirty="0" smtClean="0"/>
              <a:t>меньшение выраженности пор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 smtClean="0"/>
              <a:t>Снижение отечности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400" dirty="0" smtClean="0"/>
              <a:t>Подготовленная к последующему уходу кожа 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4098" name="Picture 2" descr="C:\Users\Yarygin\Desktop\vignette_focus.jpg"/>
          <p:cNvPicPr>
            <a:picLocks noChangeAspect="1" noChangeArrowheads="1"/>
          </p:cNvPicPr>
          <p:nvPr/>
        </p:nvPicPr>
        <p:blipFill>
          <a:blip r:embed="rId3" cstate="print"/>
          <a:srcRect l="32791"/>
          <a:stretch>
            <a:fillRect/>
          </a:stretch>
        </p:blipFill>
        <p:spPr bwMode="auto">
          <a:xfrm>
            <a:off x="8126276" y="1745001"/>
            <a:ext cx="4065724" cy="40329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1597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338" y="424759"/>
            <a:ext cx="10515600" cy="1325563"/>
          </a:xfrm>
        </p:spPr>
        <p:txBody>
          <a:bodyPr/>
          <a:lstStyle/>
          <a:p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Репаративная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сыворотка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Smart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6173" y="1967089"/>
            <a:ext cx="745908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Концентрированная сыворотка на основе </a:t>
            </a:r>
            <a:r>
              <a:rPr lang="ru-RU" sz="4000" dirty="0" err="1" smtClean="0"/>
              <a:t>фукогеля</a:t>
            </a:r>
            <a:r>
              <a:rPr lang="ru-RU" sz="4000" dirty="0" smtClean="0"/>
              <a:t>, уникальной </a:t>
            </a:r>
            <a:r>
              <a:rPr lang="ru-RU" sz="4000" dirty="0"/>
              <a:t>пептидной </a:t>
            </a:r>
            <a:r>
              <a:rPr lang="ru-RU" sz="4000" dirty="0" smtClean="0"/>
              <a:t>композиции, </a:t>
            </a:r>
            <a:r>
              <a:rPr lang="ru-RU" sz="4000" dirty="0" err="1" smtClean="0"/>
              <a:t>липосомированного</a:t>
            </a:r>
            <a:r>
              <a:rPr lang="ru-RU" sz="4000" dirty="0" smtClean="0"/>
              <a:t> комплекса витаминов и экстрактов.</a:t>
            </a:r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135" y="629478"/>
            <a:ext cx="2008312" cy="10779553"/>
          </a:xfrm>
          <a:prstGeom prst="rect">
            <a:avLst/>
          </a:prstGeom>
        </p:spPr>
      </p:pic>
      <p:pic>
        <p:nvPicPr>
          <p:cNvPr id="5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9029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338" y="424759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Преимущества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6173" y="1967089"/>
            <a:ext cx="7459081" cy="4351338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600" dirty="0" smtClean="0"/>
              <a:t>Подходит для всех типов кожи, нет возрастных ограничений (14+)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600" dirty="0" smtClean="0"/>
              <a:t>Может использоваться после </a:t>
            </a:r>
            <a:r>
              <a:rPr lang="ru-RU" sz="2600" dirty="0" err="1" smtClean="0"/>
              <a:t>травматичных</a:t>
            </a:r>
            <a:r>
              <a:rPr lang="ru-RU" sz="2600" dirty="0" smtClean="0"/>
              <a:t> косметологических процедур, агрессивных воздействий окружающей среды</a:t>
            </a:r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600" dirty="0" smtClean="0"/>
              <a:t>Натуральные компоненты, не содержит «опасных» веществ (</a:t>
            </a:r>
            <a:r>
              <a:rPr lang="ru-RU" dirty="0" smtClean="0"/>
              <a:t>силиконы</a:t>
            </a:r>
            <a:r>
              <a:rPr lang="ru-RU" dirty="0"/>
              <a:t>, </a:t>
            </a:r>
            <a:r>
              <a:rPr lang="ru-RU" dirty="0" err="1" smtClean="0"/>
              <a:t>парабены</a:t>
            </a:r>
            <a:r>
              <a:rPr lang="ru-RU" dirty="0" err="1"/>
              <a:t>,</a:t>
            </a:r>
            <a:r>
              <a:rPr lang="ru-RU" dirty="0" err="1" smtClean="0"/>
              <a:t>синтетические</a:t>
            </a:r>
            <a:r>
              <a:rPr lang="ru-RU" dirty="0" smtClean="0"/>
              <a:t> добавки)</a:t>
            </a:r>
            <a:endParaRPr lang="ru-RU" sz="2600" dirty="0" smtClean="0"/>
          </a:p>
          <a:p>
            <a:pPr>
              <a:buClr>
                <a:schemeClr val="accent1">
                  <a:lumMod val="75000"/>
                </a:schemeClr>
              </a:buClr>
            </a:pPr>
            <a:r>
              <a:rPr lang="ru-RU" sz="2600" dirty="0" smtClean="0"/>
              <a:t>Высокий стандарт качества</a:t>
            </a:r>
          </a:p>
          <a:p>
            <a:pPr marL="0" indent="0">
              <a:buNone/>
            </a:pPr>
            <a:endParaRPr lang="ru-RU" sz="2600" dirty="0" smtClean="0"/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135" y="629478"/>
            <a:ext cx="2008312" cy="10779553"/>
          </a:xfrm>
          <a:prstGeom prst="rect">
            <a:avLst/>
          </a:prstGeom>
        </p:spPr>
      </p:pic>
      <p:pic>
        <p:nvPicPr>
          <p:cNvPr id="5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4649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4096" y="736185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Состав сыворотки</a:t>
            </a: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530" y="1663147"/>
            <a:ext cx="9442174" cy="44077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err="1" smtClean="0"/>
              <a:t>Фукогель</a:t>
            </a:r>
            <a:r>
              <a:rPr lang="ru-RU" b="1" dirty="0" smtClean="0"/>
              <a:t> </a:t>
            </a:r>
            <a:r>
              <a:rPr lang="en-US" b="1" dirty="0" smtClean="0"/>
              <a:t>(</a:t>
            </a:r>
            <a:r>
              <a:rPr lang="en-US" b="1" dirty="0" err="1" smtClean="0"/>
              <a:t>Fucogel</a:t>
            </a:r>
            <a:r>
              <a:rPr lang="en-US" b="1" dirty="0" smtClean="0"/>
              <a:t>)</a:t>
            </a:r>
            <a:r>
              <a:rPr lang="ru-RU" b="1" dirty="0"/>
              <a:t> </a:t>
            </a:r>
            <a:r>
              <a:rPr lang="ru-RU" dirty="0"/>
              <a:t>- </a:t>
            </a:r>
            <a:r>
              <a:rPr lang="ru-RU" dirty="0" err="1"/>
              <a:t>мультикомплексный</a:t>
            </a:r>
            <a:r>
              <a:rPr lang="ru-RU" dirty="0"/>
              <a:t> </a:t>
            </a:r>
            <a:r>
              <a:rPr lang="ru-RU" dirty="0" smtClean="0"/>
              <a:t>актив: увлажнение, восстановление, тонус кожи. </a:t>
            </a:r>
          </a:p>
          <a:p>
            <a:pPr marL="0" indent="0">
              <a:buNone/>
            </a:pPr>
            <a:r>
              <a:rPr lang="ru-RU" dirty="0" smtClean="0"/>
              <a:t>Благодаря </a:t>
            </a:r>
            <a:r>
              <a:rPr lang="ru-RU" dirty="0"/>
              <a:t>низкомолекулярной структуре обеспечивает </a:t>
            </a:r>
            <a:r>
              <a:rPr lang="ru-RU" dirty="0" smtClean="0"/>
              <a:t>длительный эффект, </a:t>
            </a:r>
            <a:r>
              <a:rPr lang="ru-RU" dirty="0"/>
              <a:t>увлажнение глубоких слоев кожи, сопоставимое с действием </a:t>
            </a:r>
            <a:r>
              <a:rPr lang="ru-RU" dirty="0" err="1"/>
              <a:t>гиалуроновой</a:t>
            </a:r>
            <a:r>
              <a:rPr lang="ru-RU" dirty="0"/>
              <a:t> кислоты. </a:t>
            </a:r>
            <a:r>
              <a:rPr lang="ru-RU" dirty="0" smtClean="0"/>
              <a:t>Защищает </a:t>
            </a:r>
            <a:r>
              <a:rPr lang="ru-RU" dirty="0"/>
              <a:t>от внешних негативных факторов (ветер, солнце, плохая экология).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b="1" dirty="0" err="1" smtClean="0"/>
              <a:t>Allantoin</a:t>
            </a:r>
            <a:r>
              <a:rPr lang="en-US" b="1" dirty="0" smtClean="0"/>
              <a:t> </a:t>
            </a:r>
            <a:r>
              <a:rPr lang="ru-RU" dirty="0"/>
              <a:t> разглаживает, избавляет кожу от ороговевших клеток, ускоряет регенерацию. Стимулирует выработку коллагена и его сохранение.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075" y="3041374"/>
            <a:ext cx="1214535" cy="6518980"/>
          </a:xfrm>
          <a:prstGeom prst="rect">
            <a:avLst/>
          </a:prstGeom>
        </p:spPr>
      </p:pic>
      <p:pic>
        <p:nvPicPr>
          <p:cNvPr id="5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93646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722" y="1646721"/>
            <a:ext cx="9332843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 smtClean="0"/>
              <a:t>Липосомированный</a:t>
            </a:r>
            <a:r>
              <a:rPr lang="ru-RU" b="1" dirty="0" smtClean="0"/>
              <a:t> витамин Е</a:t>
            </a:r>
            <a:r>
              <a:rPr lang="ru-RU" dirty="0" smtClean="0"/>
              <a:t> (токоферол) - витамин молодости, снижает видимость пигментных пятен, выравнивает цвет лица, увлажняет и питает кожу. </a:t>
            </a:r>
            <a:br>
              <a:rPr lang="ru-RU" dirty="0" smtClean="0"/>
            </a:br>
            <a:r>
              <a:rPr lang="ru-RU" dirty="0" smtClean="0"/>
              <a:t>Мощный антиоксидант, уменьшает повреждение клеток, способствует замедлению процессов старения.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/>
              <a:t>Липосомированный</a:t>
            </a:r>
            <a:r>
              <a:rPr lang="ru-RU" b="1" dirty="0" smtClean="0"/>
              <a:t> витамин А</a:t>
            </a:r>
            <a:r>
              <a:rPr lang="ru-RU" dirty="0" smtClean="0"/>
              <a:t> (</a:t>
            </a:r>
            <a:r>
              <a:rPr lang="ru-RU" dirty="0" err="1" smtClean="0"/>
              <a:t>ретинол</a:t>
            </a:r>
            <a:r>
              <a:rPr lang="ru-RU" dirty="0" smtClean="0"/>
              <a:t>) активизирует клеточный обмен, усиливает синтез коллагена и эластина, способствует нормализации пигментного обмена в клетках кожи и выравниванию тона. Ускоряет регенерацию. Обеспечивает </a:t>
            </a:r>
            <a:r>
              <a:rPr lang="ru-RU" dirty="0" err="1" smtClean="0"/>
              <a:t>лифтинг</a:t>
            </a:r>
            <a:r>
              <a:rPr lang="ru-RU" dirty="0" smtClean="0"/>
              <a:t>-эффект.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64096" y="73618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Состав сыворотки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7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075" y="3041374"/>
            <a:ext cx="1214535" cy="651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684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654" y="1646723"/>
            <a:ext cx="9395789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Пантенол</a:t>
            </a:r>
            <a:r>
              <a:rPr lang="ru-RU" dirty="0"/>
              <a:t> способствует восстановлению повреждений, ускоряет регенерацию, поддерживает уровень коллагеновых волокон и замедляет воспалительные процессы. Разглаживает морщины, делает кожу упругой и эластичной.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/>
              <a:t>Постбиотический</a:t>
            </a:r>
            <a:r>
              <a:rPr lang="ru-RU" b="1" dirty="0"/>
              <a:t> </a:t>
            </a:r>
            <a:r>
              <a:rPr lang="ru-RU" b="1" dirty="0" err="1"/>
              <a:t>метафильтрат</a:t>
            </a:r>
            <a:r>
              <a:rPr lang="ru-RU" b="1" dirty="0"/>
              <a:t> «</a:t>
            </a:r>
            <a:r>
              <a:rPr lang="ru-RU" b="1" dirty="0" err="1"/>
              <a:t>Субтизим</a:t>
            </a:r>
            <a:r>
              <a:rPr lang="ru-RU" b="1" dirty="0"/>
              <a:t>»</a:t>
            </a:r>
            <a:r>
              <a:rPr lang="ru-RU" dirty="0"/>
              <a:t> – уникальный комплекс, содержащий полипептиды, </a:t>
            </a:r>
            <a:r>
              <a:rPr lang="ru-RU" dirty="0" err="1"/>
              <a:t>липопептиды</a:t>
            </a:r>
            <a:r>
              <a:rPr lang="ru-RU" dirty="0"/>
              <a:t>, каталазы, </a:t>
            </a:r>
            <a:r>
              <a:rPr lang="ru-RU" dirty="0" err="1"/>
              <a:t>бактериоцины</a:t>
            </a:r>
            <a:r>
              <a:rPr lang="ru-RU" dirty="0"/>
              <a:t>, бета-</a:t>
            </a:r>
            <a:r>
              <a:rPr lang="ru-RU" dirty="0" err="1"/>
              <a:t>глюконазы</a:t>
            </a:r>
            <a:r>
              <a:rPr lang="ru-RU" dirty="0"/>
              <a:t> и </a:t>
            </a:r>
            <a:r>
              <a:rPr lang="ru-RU" dirty="0" err="1"/>
              <a:t>др</a:t>
            </a:r>
            <a:r>
              <a:rPr lang="ru-RU" dirty="0"/>
              <a:t>). Оказывает противовоспалительное и бактерицидное действие, не влияя при этом на «полезный» </a:t>
            </a:r>
            <a:r>
              <a:rPr lang="ru-RU" dirty="0" err="1"/>
              <a:t>микробиом</a:t>
            </a:r>
            <a:r>
              <a:rPr lang="ru-RU" dirty="0"/>
              <a:t> кожи. 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64096" y="73618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Состав сыворотки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8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075" y="3041374"/>
            <a:ext cx="1214535" cy="651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94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396" y="1657996"/>
            <a:ext cx="9216143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Минадальное</a:t>
            </a:r>
            <a:r>
              <a:rPr lang="ru-RU" b="1" dirty="0"/>
              <a:t> масло.</a:t>
            </a:r>
            <a:r>
              <a:rPr lang="ru-RU" dirty="0"/>
              <a:t> Входящая в состав олеиновая кислота обновляет кожу на клеточном уровне, питает, делает сосуды более эластичными. Каротины замедляют процессы старения, увлажняют, снимают воспаления. </a:t>
            </a:r>
            <a:r>
              <a:rPr lang="ru-RU" dirty="0" err="1"/>
              <a:t>Линолевая</a:t>
            </a:r>
            <a:r>
              <a:rPr lang="ru-RU" dirty="0"/>
              <a:t> кислота делает кожу упругой, усиливает выработку коллагена и разглаживает морщины.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Масло </a:t>
            </a:r>
            <a:r>
              <a:rPr lang="ru-RU" b="1" dirty="0" err="1"/>
              <a:t>жожоба</a:t>
            </a:r>
            <a:r>
              <a:rPr lang="ru-RU" b="1" dirty="0"/>
              <a:t>, </a:t>
            </a:r>
            <a:r>
              <a:rPr lang="ru-RU" dirty="0"/>
              <a:t>благодаря своей высокой </a:t>
            </a:r>
            <a:r>
              <a:rPr lang="ru-RU" dirty="0" err="1"/>
              <a:t>биодоступности</a:t>
            </a:r>
            <a:r>
              <a:rPr lang="ru-RU" dirty="0"/>
              <a:t>, оказывает регенерирующее, увлажняющее, выраженное противовоспалительное действие. 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964096" y="73618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Состав сыворотки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6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075" y="3041374"/>
            <a:ext cx="1214535" cy="651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18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338" y="438011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Результат применения сыворотки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4278" y="1679853"/>
            <a:ext cx="6712226" cy="4351338"/>
          </a:xfrm>
        </p:spPr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увлажнение и нормализация 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ru-RU" sz="2200" dirty="0" err="1" smtClean="0"/>
              <a:t>гидролипидного</a:t>
            </a:r>
            <a:r>
              <a:rPr lang="ru-RU" sz="2200" dirty="0" smtClean="0"/>
              <a:t> </a:t>
            </a:r>
            <a:r>
              <a:rPr lang="ru-RU" sz="2200" dirty="0"/>
              <a:t>баланса;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повышение эластичности и плотности кожи;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улучшение регенерации;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устранение раздражения, гиперемии;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укрепление местного иммунитета кожи;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реабилитация после </a:t>
            </a:r>
            <a:r>
              <a:rPr lang="ru-RU" sz="2200" dirty="0" err="1"/>
              <a:t>травматичных</a:t>
            </a:r>
            <a:r>
              <a:rPr lang="ru-RU" sz="2200" dirty="0"/>
              <a:t> косметологических процедур;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 smtClean="0"/>
              <a:t>осветление </a:t>
            </a:r>
            <a:r>
              <a:rPr lang="ru-RU" sz="2200" dirty="0"/>
              <a:t>пигментации, </a:t>
            </a:r>
            <a:r>
              <a:rPr lang="ru-RU" sz="2200" dirty="0" smtClean="0"/>
              <a:t>выравнивание 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ru-RU" sz="2200" dirty="0" smtClean="0"/>
              <a:t>тона кожи </a:t>
            </a:r>
            <a:r>
              <a:rPr lang="ru-RU" sz="2200" dirty="0"/>
              <a:t>и </a:t>
            </a:r>
            <a:r>
              <a:rPr lang="ru-RU" sz="2200" dirty="0" smtClean="0"/>
              <a:t>улучшение </a:t>
            </a:r>
            <a:r>
              <a:rPr lang="ru-RU" sz="2200" dirty="0"/>
              <a:t>цвета лица;</a:t>
            </a:r>
          </a:p>
          <a:p>
            <a:pPr>
              <a:buClr>
                <a:schemeClr val="accent1">
                  <a:lumMod val="75000"/>
                </a:schemeClr>
              </a:buClr>
              <a:buSzPct val="115000"/>
            </a:pPr>
            <a:r>
              <a:rPr lang="ru-RU" sz="2200" dirty="0"/>
              <a:t>антиоксидантная защита клеток кожи.</a:t>
            </a:r>
          </a:p>
          <a:p>
            <a:endParaRPr lang="ru-RU" sz="2200" dirty="0"/>
          </a:p>
        </p:txBody>
      </p:sp>
      <p:pic>
        <p:nvPicPr>
          <p:cNvPr id="4" name="Picture 1" descr="C:\Users\Chizhova\Desktop\2019\Фирменный стиль ЭЛЕМЕНТЫ\Asset 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174" y="399730"/>
            <a:ext cx="461661" cy="461661"/>
          </a:xfrm>
          <a:prstGeom prst="rect">
            <a:avLst/>
          </a:prstGeom>
          <a:noFill/>
        </p:spPr>
      </p:pic>
      <p:pic>
        <p:nvPicPr>
          <p:cNvPr id="5124" name="Picture 4" descr="C:\Users\Yarygin\Desktop\microdermabrasion-scaled.jpg"/>
          <p:cNvPicPr>
            <a:picLocks noChangeAspect="1" noChangeArrowheads="1"/>
          </p:cNvPicPr>
          <p:nvPr/>
        </p:nvPicPr>
        <p:blipFill>
          <a:blip r:embed="rId4" cstate="print"/>
          <a:srcRect l="3772" r="23060"/>
          <a:stretch>
            <a:fillRect/>
          </a:stretch>
        </p:blipFill>
        <p:spPr bwMode="auto">
          <a:xfrm flipH="1">
            <a:off x="7692887" y="1782419"/>
            <a:ext cx="4499113" cy="40993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6622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mart fon 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1574" y="1991276"/>
            <a:ext cx="10515600" cy="214340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7200" b="1" dirty="0" smtClean="0">
                <a:solidFill>
                  <a:schemeClr val="bg1"/>
                </a:solidFill>
              </a:rPr>
              <a:t>Хорошего </a:t>
            </a:r>
            <a:r>
              <a:rPr lang="ru-RU" sz="7200" b="1" dirty="0" smtClean="0">
                <a:solidFill>
                  <a:schemeClr val="bg1"/>
                </a:solidFill>
              </a:rPr>
              <a:t>настроения!</a:t>
            </a:r>
            <a:endParaRPr lang="en-US" sz="72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7200" b="1" dirty="0" smtClean="0">
                <a:solidFill>
                  <a:schemeClr val="bg1"/>
                </a:solidFill>
              </a:rPr>
              <a:t>Будьте всегда красивы!</a:t>
            </a:r>
            <a:endParaRPr lang="ru-RU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8530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1384</Words>
  <Application>Microsoft Office PowerPoint</Application>
  <PresentationFormat>Широкоэкранный</PresentationFormat>
  <Paragraphs>120</Paragraphs>
  <Slides>15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Tahoma</vt:lpstr>
      <vt:lpstr>Тема Office</vt:lpstr>
      <vt:lpstr>Презентация PowerPoint</vt:lpstr>
      <vt:lpstr>Smart Concept: перезагрузка кожи </vt:lpstr>
      <vt:lpstr> Smart Concept  - must have для всех!</vt:lpstr>
      <vt:lpstr>Энзимная маска Smart. Как работают энзимы?</vt:lpstr>
      <vt:lpstr> Преимущества энзимного пилинга Smart</vt:lpstr>
      <vt:lpstr>Состав энзимной маски Smart</vt:lpstr>
      <vt:lpstr>Результат применения </vt:lpstr>
      <vt:lpstr>Репаративная сыворотка Smart</vt:lpstr>
      <vt:lpstr>Преимущества</vt:lpstr>
      <vt:lpstr>Состав сыворотки </vt:lpstr>
      <vt:lpstr>Презентация PowerPoint</vt:lpstr>
      <vt:lpstr>Презентация PowerPoint</vt:lpstr>
      <vt:lpstr>Презентация PowerPoint</vt:lpstr>
      <vt:lpstr>Результат применения сыворотки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Concept перезагрузка кожи</dc:title>
  <dc:creator>Людмила Насонова</dc:creator>
  <cp:lastModifiedBy>Людмила Насонова</cp:lastModifiedBy>
  <cp:revision>45</cp:revision>
  <dcterms:created xsi:type="dcterms:W3CDTF">2022-04-14T04:19:13Z</dcterms:created>
  <dcterms:modified xsi:type="dcterms:W3CDTF">2022-07-20T10:03:33Z</dcterms:modified>
</cp:coreProperties>
</file>