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5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0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B2F"/>
    <a:srgbClr val="00B2AD"/>
    <a:srgbClr val="B1E2DF"/>
    <a:srgbClr val="EC1B30"/>
    <a:srgbClr val="2B6CAA"/>
    <a:srgbClr val="00B5AC"/>
    <a:srgbClr val="A4DAE7"/>
    <a:srgbClr val="008DA8"/>
    <a:srgbClr val="ADAEB2"/>
    <a:srgbClr val="008D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45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1183FB-9C46-4DA1-A037-1BFC901C484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2E779-23D2-40B7-936F-AE5B6EA589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1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2FF97-B2E0-4903-9C93-6C4ADC32D21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3"/>
            <a:ext cx="9180512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009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236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14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577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13"/>
            <a:ext cx="9144000" cy="683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317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" y="-3273"/>
            <a:ext cx="9179047" cy="68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174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216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" y="-3273"/>
            <a:ext cx="9179048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805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38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" y="-3273"/>
            <a:ext cx="9179048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247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900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7490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27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" y="-3273"/>
            <a:ext cx="9179048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107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073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" y="-3273"/>
            <a:ext cx="9179048" cy="68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0184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" y="-3273"/>
            <a:ext cx="9179048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78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3273"/>
            <a:ext cx="9180509" cy="68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0813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4502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4316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567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14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935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" y="-3273"/>
            <a:ext cx="9179048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595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4540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73"/>
            <a:ext cx="9180509" cy="6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5062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0</Words>
  <Application>Microsoft Office PowerPoint</Application>
  <PresentationFormat>Экран (4:3)</PresentationFormat>
  <Paragraphs>0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Масала чай</dc:title>
  <dc:creator>Пужевская Татьяна</dc:creator>
  <cp:lastModifiedBy>Ольга Готовская</cp:lastModifiedBy>
  <cp:revision>89</cp:revision>
  <dcterms:created xsi:type="dcterms:W3CDTF">2018-12-03T02:19:11Z</dcterms:created>
  <dcterms:modified xsi:type="dcterms:W3CDTF">2023-01-11T03:18:53Z</dcterms:modified>
</cp:coreProperties>
</file>